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0.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73" r:id="rId3"/>
    <p:sldId id="257" r:id="rId4"/>
    <p:sldId id="274" r:id="rId5"/>
    <p:sldId id="275" r:id="rId6"/>
    <p:sldId id="276" r:id="rId7"/>
    <p:sldId id="277" r:id="rId8"/>
    <p:sldId id="278" r:id="rId9"/>
    <p:sldId id="279" r:id="rId10"/>
    <p:sldId id="280" r:id="rId11"/>
    <p:sldId id="281" r:id="rId12"/>
    <p:sldId id="282" r:id="rId13"/>
    <p:sldId id="300" r:id="rId14"/>
    <p:sldId id="283" r:id="rId15"/>
    <p:sldId id="284" r:id="rId16"/>
    <p:sldId id="285" r:id="rId17"/>
    <p:sldId id="287" r:id="rId18"/>
    <p:sldId id="288" r:id="rId19"/>
    <p:sldId id="286" r:id="rId20"/>
    <p:sldId id="289" r:id="rId21"/>
    <p:sldId id="290" r:id="rId22"/>
    <p:sldId id="294" r:id="rId23"/>
    <p:sldId id="291" r:id="rId24"/>
    <p:sldId id="301" r:id="rId25"/>
    <p:sldId id="303" r:id="rId26"/>
    <p:sldId id="292" r:id="rId27"/>
    <p:sldId id="293" r:id="rId28"/>
    <p:sldId id="295" r:id="rId29"/>
    <p:sldId id="296" r:id="rId30"/>
    <p:sldId id="297" r:id="rId31"/>
    <p:sldId id="298" r:id="rId32"/>
    <p:sldId id="302" r:id="rId33"/>
    <p:sldId id="299" r:id="rId34"/>
    <p:sldId id="304" r:id="rId35"/>
    <p:sldId id="305" r:id="rId36"/>
    <p:sldId id="306" r:id="rId37"/>
    <p:sldId id="307" r:id="rId38"/>
    <p:sldId id="308" r:id="rId39"/>
    <p:sldId id="309" r:id="rId40"/>
    <p:sldId id="310" r:id="rId41"/>
    <p:sldId id="311" r:id="rId42"/>
    <p:sldId id="312" r:id="rId43"/>
    <p:sldId id="314" r:id="rId44"/>
    <p:sldId id="315" r:id="rId45"/>
    <p:sldId id="313" r:id="rId46"/>
    <p:sldId id="316" r:id="rId47"/>
    <p:sldId id="317" r:id="rId48"/>
    <p:sldId id="318" r:id="rId49"/>
    <p:sldId id="319" r:id="rId50"/>
    <p:sldId id="320" r:id="rId51"/>
    <p:sldId id="321" r:id="rId52"/>
    <p:sldId id="322"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0"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415B4923-1C6E-40B2-A004-DAB46AF33EE1}" type="datetimeFigureOut">
              <a:rPr lang="en-US"/>
              <a:pPr>
                <a:defRPr/>
              </a:pPr>
              <a:t>9/28/2015</a:t>
            </a:fld>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75C48A0-2704-4930-A198-30650032A5F2}" type="slidenum">
              <a:rPr lang="en-US"/>
              <a:pPr>
                <a:defRPr/>
              </a:pPr>
              <a:t>‹#›</a:t>
            </a:fld>
            <a:endParaRPr lang="en-US"/>
          </a:p>
        </p:txBody>
      </p:sp>
    </p:spTree>
    <p:extLst>
      <p:ext uri="{BB962C8B-B14F-4D97-AF65-F5344CB8AC3E}">
        <p14:creationId xmlns:p14="http://schemas.microsoft.com/office/powerpoint/2010/main" val="206907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D0B12597-A7FD-4D9E-8EC1-112E6421DC8A}" type="datetimeFigureOut">
              <a:rPr lang="en-US"/>
              <a:pPr>
                <a:defRPr/>
              </a:pPr>
              <a:t>9/28/2015</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B2545112-A9E1-40AC-B57B-4E435A933956}"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536544117"/>
      </p:ext>
    </p:extLst>
  </p:cSld>
  <p:clrMapOvr>
    <a:masterClrMapping/>
  </p:clrMapOvr>
  <p:transition spd="slow">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EA0D9087-D80C-4A72-BB77-E67A17C456F1}" type="datetimeFigureOut">
              <a:rPr lang="en-US"/>
              <a:pPr>
                <a:defRPr/>
              </a:pPr>
              <a:t>9/28/2015</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719AA03B-909F-420D-A7B6-898B1053C4B0}" type="slidenum">
              <a:rPr lang="en-US"/>
              <a:pPr>
                <a:defRPr/>
              </a:pPr>
              <a:t>‹#›</a:t>
            </a:fld>
            <a:endParaRPr lang="en-US"/>
          </a:p>
        </p:txBody>
      </p:sp>
    </p:spTree>
    <p:extLst>
      <p:ext uri="{BB962C8B-B14F-4D97-AF65-F5344CB8AC3E}">
        <p14:creationId xmlns:p14="http://schemas.microsoft.com/office/powerpoint/2010/main" val="1097006409"/>
      </p:ext>
    </p:extLst>
  </p:cSld>
  <p:clrMapOvr>
    <a:masterClrMapping/>
  </p:clrMapOvr>
  <p:transition spd="slow">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13C31D41-D40C-47B6-951A-0C3E231C333F}" type="datetimeFigureOut">
              <a:rPr lang="en-US"/>
              <a:pPr>
                <a:defRPr/>
              </a:pPr>
              <a:t>9/28/2015</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CBE3CA7C-D9BA-4C62-9540-E8B574762912}" type="slidenum">
              <a:rPr lang="en-US"/>
              <a:pPr>
                <a:defRPr/>
              </a:pPr>
              <a:t>‹#›</a:t>
            </a:fld>
            <a:endParaRPr lang="en-US"/>
          </a:p>
        </p:txBody>
      </p:sp>
    </p:spTree>
    <p:extLst>
      <p:ext uri="{BB962C8B-B14F-4D97-AF65-F5344CB8AC3E}">
        <p14:creationId xmlns:p14="http://schemas.microsoft.com/office/powerpoint/2010/main" val="381468412"/>
      </p:ext>
    </p:extLst>
  </p:cSld>
  <p:clrMapOvr>
    <a:masterClrMapping/>
  </p:clrMapOvr>
  <p:transition spd="slow">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832AA83B-46B4-4104-8663-8443D7DD966E}" type="datetimeFigureOut">
              <a:rPr lang="en-US"/>
              <a:pPr>
                <a:defRPr/>
              </a:pPr>
              <a:t>9/28/2015</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9B2E7ADD-5969-4A50-B7E0-C6EEF2A3F906}" type="slidenum">
              <a:rPr lang="en-US"/>
              <a:pPr>
                <a:defRPr/>
              </a:pPr>
              <a:t>‹#›</a:t>
            </a:fld>
            <a:endParaRPr lang="en-US"/>
          </a:p>
        </p:txBody>
      </p:sp>
    </p:spTree>
    <p:extLst>
      <p:ext uri="{BB962C8B-B14F-4D97-AF65-F5344CB8AC3E}">
        <p14:creationId xmlns:p14="http://schemas.microsoft.com/office/powerpoint/2010/main" val="4093938028"/>
      </p:ext>
    </p:extLst>
  </p:cSld>
  <p:clrMapOvr>
    <a:masterClrMapping/>
  </p:clrMapOvr>
  <p:transition spd="slow">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DA47EF55-0F0D-4279-92E1-735F85B634C9}" type="datetimeFigureOut">
              <a:rPr lang="en-US"/>
              <a:pPr>
                <a:defRPr/>
              </a:pPr>
              <a:t>9/28/2015</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C1C298C1-6BB1-4BDA-AF6C-3BE1D32D3D5D}"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771406927"/>
      </p:ext>
    </p:extLst>
  </p:cSld>
  <p:clrMapOvr>
    <a:overrideClrMapping bg1="dk1" tx1="lt1" bg2="dk2" tx2="lt2" accent1="accent1" accent2="accent2" accent3="accent3" accent4="accent4" accent5="accent5" accent6="accent6" hlink="hlink" folHlink="folHlink"/>
  </p:clrMapOvr>
  <p:transition spd="slow">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C58C35D2-D6DE-4A70-A097-729261AED4B2}" type="datetimeFigureOut">
              <a:rPr lang="en-US"/>
              <a:pPr>
                <a:defRPr/>
              </a:pPr>
              <a:t>9/28/2015</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44BDD51-8412-4F7B-95C5-D4D53ECA25CB}" type="slidenum">
              <a:rPr lang="en-US"/>
              <a:pPr>
                <a:defRPr/>
              </a:pPr>
              <a:t>‹#›</a:t>
            </a:fld>
            <a:endParaRPr lang="en-US"/>
          </a:p>
        </p:txBody>
      </p:sp>
    </p:spTree>
    <p:extLst>
      <p:ext uri="{BB962C8B-B14F-4D97-AF65-F5344CB8AC3E}">
        <p14:creationId xmlns:p14="http://schemas.microsoft.com/office/powerpoint/2010/main" val="2944447379"/>
      </p:ext>
    </p:extLst>
  </p:cSld>
  <p:clrMapOvr>
    <a:masterClrMapping/>
  </p:clrMapOvr>
  <p:transition spd="slow">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2619818E-61E6-4C49-865A-138E8BD98A7F}" type="datetimeFigureOut">
              <a:rPr lang="en-US"/>
              <a:pPr>
                <a:defRPr/>
              </a:pPr>
              <a:t>9/28/2015</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DBA8FABA-F579-4666-B227-A3305C3CD43A}" type="slidenum">
              <a:rPr lang="en-US"/>
              <a:pPr>
                <a:defRPr/>
              </a:pPr>
              <a:t>‹#›</a:t>
            </a:fld>
            <a:endParaRPr lang="en-US"/>
          </a:p>
        </p:txBody>
      </p:sp>
    </p:spTree>
    <p:extLst>
      <p:ext uri="{BB962C8B-B14F-4D97-AF65-F5344CB8AC3E}">
        <p14:creationId xmlns:p14="http://schemas.microsoft.com/office/powerpoint/2010/main" val="450062058"/>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FE0AE8B8-8681-4A17-A590-D0F97463E551}" type="datetimeFigureOut">
              <a:rPr lang="en-US"/>
              <a:pPr>
                <a:defRPr/>
              </a:pPr>
              <a:t>9/28/2015</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1EC70FEE-23F9-4AA1-BB8D-6A46C9181BF6}" type="slidenum">
              <a:rPr lang="en-US"/>
              <a:pPr>
                <a:defRPr/>
              </a:pPr>
              <a:t>‹#›</a:t>
            </a:fld>
            <a:endParaRPr lang="en-US"/>
          </a:p>
        </p:txBody>
      </p:sp>
    </p:spTree>
    <p:extLst>
      <p:ext uri="{BB962C8B-B14F-4D97-AF65-F5344CB8AC3E}">
        <p14:creationId xmlns:p14="http://schemas.microsoft.com/office/powerpoint/2010/main" val="3073202215"/>
      </p:ext>
    </p:extLst>
  </p:cSld>
  <p:clrMapOvr>
    <a:masterClrMapping/>
  </p:clrMapOvr>
  <p:transition spd="slow">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2B64F521-078B-46DF-959B-EB5E9AC1E765}" type="datetimeFigureOut">
              <a:rPr lang="en-US"/>
              <a:pPr>
                <a:defRPr/>
              </a:pPr>
              <a:t>9/28/2015</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9884327A-04D1-4A49-B541-FFC61E9DDD79}" type="slidenum">
              <a:rPr lang="en-US"/>
              <a:pPr>
                <a:defRPr/>
              </a:pPr>
              <a:t>‹#›</a:t>
            </a:fld>
            <a:endParaRPr lang="en-US"/>
          </a:p>
        </p:txBody>
      </p:sp>
    </p:spTree>
    <p:extLst>
      <p:ext uri="{BB962C8B-B14F-4D97-AF65-F5344CB8AC3E}">
        <p14:creationId xmlns:p14="http://schemas.microsoft.com/office/powerpoint/2010/main" val="2868145531"/>
      </p:ext>
    </p:extLst>
  </p:cSld>
  <p:clrMapOvr>
    <a:masterClrMapping/>
  </p:clrMapOvr>
  <p:transition spd="slow">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7550F109-15DF-4AC5-8BAA-E6D0E94C9FF6}" type="datetimeFigureOut">
              <a:rPr lang="en-US"/>
              <a:pPr>
                <a:defRPr/>
              </a:pPr>
              <a:t>9/28/2015</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F987B31-A7FA-462E-B44E-4B63F4DF7BB2}"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671259848"/>
      </p:ext>
    </p:extLst>
  </p:cSld>
  <p:clrMapOvr>
    <a:overrideClrMapping bg1="dk1" tx1="lt1" bg2="dk2" tx2="lt2" accent1="accent1" accent2="accent2" accent3="accent3" accent4="accent4" accent5="accent5" accent6="accent6" hlink="hlink" folHlink="folHlink"/>
  </p:clrMapOvr>
  <p:transition spd="slow">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FCB81263-7A9C-4CB8-B309-FED7FF5FD4C5}" type="datetimeFigureOut">
              <a:rPr lang="en-US"/>
              <a:pPr>
                <a:defRPr/>
              </a:pPr>
              <a:t>9/28/2015</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771C0418-32AC-4D47-9AE4-73CC38C9918A}"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027505842"/>
      </p:ext>
    </p:extLst>
  </p:cSld>
  <p:clrMapOvr>
    <a:masterClrMapping/>
  </p:clrMapOvr>
  <p:transition spd="slow">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F70172AD-AD95-4832-B7BB-F82C6A4E27EA}" type="datetimeFigureOut">
              <a:rPr lang="en-US"/>
              <a:pPr>
                <a:defRPr/>
              </a:pPr>
              <a:t>9/28/2015</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3670C1A0-54B8-4C14-87FC-06C56DA8EDA8}"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75" r:id="rId7"/>
    <p:sldLayoutId id="2147483784" r:id="rId8"/>
    <p:sldLayoutId id="2147483785" r:id="rId9"/>
    <p:sldLayoutId id="2147483776" r:id="rId10"/>
    <p:sldLayoutId id="2147483777" r:id="rId11"/>
  </p:sldLayoutIdLst>
  <p:transition spd="slow">
    <p:checker/>
  </p:transition>
  <p:txStyles>
    <p:titleStyle>
      <a:lvl1pPr marL="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eaLnBrk="0" fontAlgn="base" hangingPunct="0">
        <a:spcBef>
          <a:spcPct val="0"/>
        </a:spcBef>
        <a:spcAft>
          <a:spcPct val="0"/>
        </a:spcAft>
        <a:defRPr sz="4600">
          <a:solidFill>
            <a:srgbClr val="E7EACB"/>
          </a:solidFill>
          <a:latin typeface="Rockwell" pitchFamily="18" charset="0"/>
        </a:defRPr>
      </a:lvl2pPr>
      <a:lvl3pPr marL="53975" algn="r" rtl="0" eaLnBrk="0" fontAlgn="base" hangingPunct="0">
        <a:spcBef>
          <a:spcPct val="0"/>
        </a:spcBef>
        <a:spcAft>
          <a:spcPct val="0"/>
        </a:spcAft>
        <a:defRPr sz="4600">
          <a:solidFill>
            <a:srgbClr val="E7EACB"/>
          </a:solidFill>
          <a:latin typeface="Rockwell" pitchFamily="18" charset="0"/>
        </a:defRPr>
      </a:lvl3pPr>
      <a:lvl4pPr marL="53975" algn="r" rtl="0" eaLnBrk="0" fontAlgn="base" hangingPunct="0">
        <a:spcBef>
          <a:spcPct val="0"/>
        </a:spcBef>
        <a:spcAft>
          <a:spcPct val="0"/>
        </a:spcAft>
        <a:defRPr sz="4600">
          <a:solidFill>
            <a:srgbClr val="E7EACB"/>
          </a:solidFill>
          <a:latin typeface="Rockwell" pitchFamily="18" charset="0"/>
        </a:defRPr>
      </a:lvl4pPr>
      <a:lvl5pPr marL="53975" algn="r" rtl="0" eaLnBrk="0" fontAlgn="base" hangingPunct="0">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rmAutofit fontScale="90000"/>
          </a:bodyPr>
          <a:lstStyle/>
          <a:p>
            <a:pPr eaLnBrk="1" fontAlgn="auto" hangingPunct="1">
              <a:spcAft>
                <a:spcPts val="0"/>
              </a:spcAft>
              <a:defRPr/>
            </a:pPr>
            <a:r>
              <a:rPr lang="en-US" altLang="en-US" sz="7200" dirty="0" smtClean="0">
                <a:solidFill>
                  <a:srgbClr val="FF0000"/>
                </a:solidFill>
              </a:rPr>
              <a:t>Unit 3</a:t>
            </a:r>
            <a:br>
              <a:rPr lang="en-US" altLang="en-US" sz="7200" dirty="0" smtClean="0">
                <a:solidFill>
                  <a:srgbClr val="FF0000"/>
                </a:solidFill>
              </a:rPr>
            </a:br>
            <a:r>
              <a:rPr lang="en-US" altLang="en-US" sz="7200" smtClean="0">
                <a:solidFill>
                  <a:srgbClr val="FF0000"/>
                </a:solidFill>
              </a:rPr>
              <a:t>Chapters 10 &amp; 11</a:t>
            </a:r>
            <a:endParaRPr lang="en-US" altLang="en-US" sz="7200" dirty="0" smtClean="0">
              <a:solidFill>
                <a:srgbClr val="FF0000"/>
              </a:solidFill>
            </a:endParaRPr>
          </a:p>
        </p:txBody>
      </p:sp>
      <p:sp>
        <p:nvSpPr>
          <p:cNvPr id="10243" name="Subtitle 2"/>
          <p:cNvSpPr>
            <a:spLocks noGrp="1"/>
          </p:cNvSpPr>
          <p:nvPr>
            <p:ph type="subTitle" idx="1"/>
          </p:nvPr>
        </p:nvSpPr>
        <p:spPr>
          <a:xfrm>
            <a:off x="2133600" y="2819400"/>
            <a:ext cx="6559550" cy="1752600"/>
          </a:xfrm>
        </p:spPr>
        <p:txBody>
          <a:bodyPr/>
          <a:lstStyle/>
          <a:p>
            <a:pPr eaLnBrk="1" hangingPunct="1">
              <a:spcBef>
                <a:spcPct val="0"/>
              </a:spcBef>
            </a:pPr>
            <a:r>
              <a:rPr lang="en-US" altLang="en-US" sz="4800" smtClean="0">
                <a:solidFill>
                  <a:srgbClr val="0070C0"/>
                </a:solidFill>
              </a:rPr>
              <a:t>The Industrial Revolution Begins</a:t>
            </a:r>
          </a:p>
        </p:txBody>
      </p:sp>
    </p:spTree>
  </p:cSld>
  <p:clrMapOvr>
    <a:masterClrMapping/>
  </p:clrMapOvr>
  <p:transition spd="slow">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Cottage Industries</a:t>
            </a:r>
            <a:endParaRPr lang="en-US" dirty="0"/>
          </a:p>
        </p:txBody>
      </p:sp>
      <p:sp>
        <p:nvSpPr>
          <p:cNvPr id="3" name="Content Placeholder 2"/>
          <p:cNvSpPr>
            <a:spLocks noGrp="1"/>
          </p:cNvSpPr>
          <p:nvPr>
            <p:ph idx="1"/>
          </p:nvPr>
        </p:nvSpPr>
        <p:spPr/>
        <p:txBody>
          <a:bodyPr/>
          <a:lstStyle/>
          <a:p>
            <a:r>
              <a:rPr lang="en-US" dirty="0" smtClean="0"/>
              <a:t>10. A </a:t>
            </a:r>
            <a:r>
              <a:rPr lang="en-US" b="1" dirty="0" smtClean="0"/>
              <a:t>cottage industry</a:t>
            </a:r>
            <a:r>
              <a:rPr lang="en-US" dirty="0" smtClean="0"/>
              <a:t> was a two step process that people did in their </a:t>
            </a:r>
            <a:r>
              <a:rPr lang="en-US" b="1" dirty="0" smtClean="0"/>
              <a:t>rural </a:t>
            </a:r>
            <a:r>
              <a:rPr lang="en-US" dirty="0" smtClean="0"/>
              <a:t>homes, also called cottages.</a:t>
            </a:r>
          </a:p>
          <a:p>
            <a:pPr lvl="1"/>
            <a:r>
              <a:rPr lang="en-US" dirty="0" smtClean="0"/>
              <a:t>Step 1 – </a:t>
            </a:r>
            <a:r>
              <a:rPr lang="en-US" b="1" dirty="0" smtClean="0"/>
              <a:t>Spinners</a:t>
            </a:r>
            <a:r>
              <a:rPr lang="en-US" dirty="0" smtClean="0"/>
              <a:t> made cotton thread from raw cotton</a:t>
            </a:r>
          </a:p>
          <a:p>
            <a:pPr lvl="1"/>
            <a:r>
              <a:rPr lang="en-US" dirty="0" smtClean="0"/>
              <a:t>Step 2 – </a:t>
            </a:r>
            <a:r>
              <a:rPr lang="en-US" b="1" dirty="0" smtClean="0"/>
              <a:t>Weavers </a:t>
            </a:r>
            <a:r>
              <a:rPr lang="en-US" dirty="0" smtClean="0"/>
              <a:t>turned the thread into cloth on </a:t>
            </a:r>
            <a:r>
              <a:rPr lang="en-US" b="1" dirty="0" smtClean="0"/>
              <a:t>looms</a:t>
            </a:r>
            <a:r>
              <a:rPr lang="en-US" dirty="0" smtClean="0"/>
              <a:t>.</a:t>
            </a:r>
          </a:p>
          <a:p>
            <a:pPr lvl="1"/>
            <a:r>
              <a:rPr lang="en-US" dirty="0" smtClean="0"/>
              <a:t>These cottage industries were replaced by </a:t>
            </a:r>
            <a:r>
              <a:rPr lang="en-US" b="1" dirty="0" smtClean="0"/>
              <a:t>James </a:t>
            </a:r>
            <a:r>
              <a:rPr lang="en-US" b="1" dirty="0" err="1" smtClean="0"/>
              <a:t>Hargreave’s</a:t>
            </a:r>
            <a:r>
              <a:rPr lang="en-US" b="1" dirty="0" smtClean="0"/>
              <a:t> spinning jenny and </a:t>
            </a:r>
            <a:r>
              <a:rPr lang="en-US" b="1" dirty="0" err="1" smtClean="0"/>
              <a:t>Edumund</a:t>
            </a:r>
            <a:r>
              <a:rPr lang="en-US" b="1" dirty="0" smtClean="0"/>
              <a:t> Cartwright’s water-powered loom.</a:t>
            </a:r>
            <a:endParaRPr lang="en-US" dirty="0"/>
          </a:p>
        </p:txBody>
      </p:sp>
    </p:spTree>
    <p:extLst>
      <p:ext uri="{BB962C8B-B14F-4D97-AF65-F5344CB8AC3E}">
        <p14:creationId xmlns:p14="http://schemas.microsoft.com/office/powerpoint/2010/main" val="2523080202"/>
      </p:ext>
    </p:extLst>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spinning jenny and water-powered loom </a:t>
            </a:r>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4626080"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116295"/>
            <a:ext cx="3886200" cy="2520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903532"/>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 --- Day 1 </a:t>
            </a:r>
            <a:endParaRPr lang="en-US" dirty="0"/>
          </a:p>
        </p:txBody>
      </p:sp>
      <p:sp>
        <p:nvSpPr>
          <p:cNvPr id="3" name="Content Placeholder 2"/>
          <p:cNvSpPr>
            <a:spLocks noGrp="1"/>
          </p:cNvSpPr>
          <p:nvPr>
            <p:ph idx="1"/>
          </p:nvPr>
        </p:nvSpPr>
        <p:spPr/>
        <p:txBody>
          <a:bodyPr/>
          <a:lstStyle/>
          <a:p>
            <a:pPr marL="0" indent="0" algn="ctr">
              <a:buNone/>
            </a:pPr>
            <a:r>
              <a:rPr lang="en-US" dirty="0" smtClean="0"/>
              <a:t>What was the significance of the Agricultural Revolution in Great Britain? </a:t>
            </a:r>
          </a:p>
          <a:p>
            <a:pPr marL="0" indent="0" algn="ctr">
              <a:buNone/>
            </a:pPr>
            <a:endParaRPr lang="en-US" dirty="0"/>
          </a:p>
          <a:p>
            <a:pPr marL="0" indent="0" algn="ctr">
              <a:buNone/>
            </a:pPr>
            <a:r>
              <a:rPr lang="en-US" dirty="0" smtClean="0"/>
              <a:t>Why did the Industrial Revolution start in Great Britain? </a:t>
            </a:r>
          </a:p>
        </p:txBody>
      </p:sp>
    </p:spTree>
    <p:extLst>
      <p:ext uri="{BB962C8B-B14F-4D97-AF65-F5344CB8AC3E}">
        <p14:creationId xmlns:p14="http://schemas.microsoft.com/office/powerpoint/2010/main" val="2004774302"/>
      </p:ext>
    </p:extLst>
  </p:cSld>
  <p:clrMapOvr>
    <a:masterClrMapping/>
  </p:clrMapOvr>
  <p:transition spd="slow">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Opening Question</a:t>
            </a:r>
            <a:endParaRPr lang="en-US" dirty="0"/>
          </a:p>
        </p:txBody>
      </p:sp>
      <p:sp>
        <p:nvSpPr>
          <p:cNvPr id="3" name="Content Placeholder 2"/>
          <p:cNvSpPr>
            <a:spLocks noGrp="1"/>
          </p:cNvSpPr>
          <p:nvPr>
            <p:ph idx="1"/>
          </p:nvPr>
        </p:nvSpPr>
        <p:spPr/>
        <p:txBody>
          <a:bodyPr/>
          <a:lstStyle/>
          <a:p>
            <a:pPr algn="ctr"/>
            <a:r>
              <a:rPr lang="en-US" dirty="0" smtClean="0"/>
              <a:t>How has new technology shaped the way the world has worked since you were born? </a:t>
            </a:r>
          </a:p>
          <a:p>
            <a:endParaRPr lang="en-US" dirty="0"/>
          </a:p>
        </p:txBody>
      </p:sp>
    </p:spTree>
    <p:extLst>
      <p:ext uri="{BB962C8B-B14F-4D97-AF65-F5344CB8AC3E}">
        <p14:creationId xmlns:p14="http://schemas.microsoft.com/office/powerpoint/2010/main" val="3710824158"/>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Technology</a:t>
            </a:r>
            <a:endParaRPr lang="en-US" dirty="0"/>
          </a:p>
        </p:txBody>
      </p:sp>
      <p:sp>
        <p:nvSpPr>
          <p:cNvPr id="3" name="Content Placeholder 2"/>
          <p:cNvSpPr>
            <a:spLocks noGrp="1"/>
          </p:cNvSpPr>
          <p:nvPr>
            <p:ph idx="1"/>
          </p:nvPr>
        </p:nvSpPr>
        <p:spPr/>
        <p:txBody>
          <a:bodyPr/>
          <a:lstStyle/>
          <a:p>
            <a:r>
              <a:rPr lang="en-US" dirty="0" smtClean="0"/>
              <a:t>11. </a:t>
            </a:r>
            <a:r>
              <a:rPr lang="en-US" b="1" dirty="0" smtClean="0"/>
              <a:t>James Hargreaves</a:t>
            </a:r>
            <a:r>
              <a:rPr lang="en-US" dirty="0" smtClean="0"/>
              <a:t> – invented the Spinning Jenny</a:t>
            </a:r>
          </a:p>
          <a:p>
            <a:r>
              <a:rPr lang="en-US" b="1" dirty="0" smtClean="0"/>
              <a:t>Edward Loom</a:t>
            </a:r>
            <a:r>
              <a:rPr lang="en-US" dirty="0" smtClean="0"/>
              <a:t> – invented the water powered loom </a:t>
            </a:r>
            <a:r>
              <a:rPr lang="en-US" b="1" dirty="0" smtClean="0"/>
              <a:t>(hydro-powered)</a:t>
            </a:r>
          </a:p>
          <a:p>
            <a:r>
              <a:rPr lang="en-US" b="1" dirty="0" smtClean="0"/>
              <a:t>James Watt </a:t>
            </a:r>
            <a:r>
              <a:rPr lang="en-US" dirty="0" smtClean="0"/>
              <a:t> - improved the steam powered engine </a:t>
            </a:r>
            <a:r>
              <a:rPr lang="en-US" b="1" dirty="0" smtClean="0"/>
              <a:t>(coal-powered)***</a:t>
            </a:r>
          </a:p>
          <a:p>
            <a:r>
              <a:rPr lang="en-US" b="1" dirty="0" smtClean="0"/>
              <a:t>Henry </a:t>
            </a:r>
            <a:r>
              <a:rPr lang="en-US" b="1" dirty="0" err="1" smtClean="0"/>
              <a:t>Cort</a:t>
            </a:r>
            <a:r>
              <a:rPr lang="en-US" dirty="0" smtClean="0"/>
              <a:t> – created a better quality of </a:t>
            </a:r>
            <a:r>
              <a:rPr lang="en-US" b="1" dirty="0" smtClean="0"/>
              <a:t>iron</a:t>
            </a:r>
            <a:r>
              <a:rPr lang="en-US" dirty="0" smtClean="0"/>
              <a:t> through a process called puddling.</a:t>
            </a:r>
            <a:endParaRPr lang="en-US" b="1" dirty="0" smtClean="0"/>
          </a:p>
          <a:p>
            <a:r>
              <a:rPr lang="en-US" b="1" dirty="0" smtClean="0"/>
              <a:t>Richard Trevithick </a:t>
            </a:r>
            <a:r>
              <a:rPr lang="en-US" dirty="0" smtClean="0"/>
              <a:t>– invented the first steam locomotive (train) </a:t>
            </a:r>
            <a:endParaRPr lang="en-US" b="1" dirty="0" smtClean="0"/>
          </a:p>
        </p:txBody>
      </p:sp>
    </p:spTree>
    <p:extLst>
      <p:ext uri="{BB962C8B-B14F-4D97-AF65-F5344CB8AC3E}">
        <p14:creationId xmlns:p14="http://schemas.microsoft.com/office/powerpoint/2010/main" val="1336693224"/>
      </p:ext>
    </p:extLst>
  </p:cSld>
  <p:clrMapOvr>
    <a:masterClrMapping/>
  </p:clrMapOvr>
  <p:transition spd="slow">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First Factories</a:t>
            </a:r>
            <a:endParaRPr lang="en-US" dirty="0"/>
          </a:p>
        </p:txBody>
      </p:sp>
      <p:sp>
        <p:nvSpPr>
          <p:cNvPr id="3" name="Content Placeholder 2"/>
          <p:cNvSpPr>
            <a:spLocks noGrp="1"/>
          </p:cNvSpPr>
          <p:nvPr>
            <p:ph idx="1"/>
          </p:nvPr>
        </p:nvSpPr>
        <p:spPr/>
        <p:txBody>
          <a:bodyPr/>
          <a:lstStyle/>
          <a:p>
            <a:r>
              <a:rPr lang="en-US" dirty="0" smtClean="0"/>
              <a:t>12. The first factories were built along the water because they depended on hydropower.  However, when James Watt improved the steam engine, factories could use </a:t>
            </a:r>
            <a:r>
              <a:rPr lang="en-US" b="1" dirty="0" smtClean="0"/>
              <a:t>coal</a:t>
            </a:r>
            <a:r>
              <a:rPr lang="en-US" dirty="0" smtClean="0"/>
              <a:t> for power instead of water. </a:t>
            </a:r>
            <a:endParaRPr lang="en-US" dirty="0"/>
          </a:p>
        </p:txBody>
      </p:sp>
      <p:pic>
        <p:nvPicPr>
          <p:cNvPr id="73730" name="Picture 2" descr="https://sp.yimg.com/ib/th?id=JN.nqixiJqxAxtF7C3GlbcPoA&amp;pid=15.1&amp;P=0&amp;w=269.4.4&amp;h=16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05300"/>
            <a:ext cx="34290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637216"/>
      </p:ext>
    </p:extLst>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Factory Workers</a:t>
            </a:r>
            <a:endParaRPr lang="en-US" dirty="0"/>
          </a:p>
        </p:txBody>
      </p:sp>
      <p:sp>
        <p:nvSpPr>
          <p:cNvPr id="3" name="Content Placeholder 2"/>
          <p:cNvSpPr>
            <a:spLocks noGrp="1"/>
          </p:cNvSpPr>
          <p:nvPr>
            <p:ph idx="1"/>
          </p:nvPr>
        </p:nvSpPr>
        <p:spPr/>
        <p:txBody>
          <a:bodyPr/>
          <a:lstStyle/>
          <a:p>
            <a:r>
              <a:rPr lang="en-US" dirty="0" smtClean="0"/>
              <a:t>13. Early factory workers came from </a:t>
            </a:r>
            <a:r>
              <a:rPr lang="en-US" b="1" dirty="0" smtClean="0"/>
              <a:t>rural</a:t>
            </a:r>
            <a:r>
              <a:rPr lang="en-US" dirty="0" smtClean="0"/>
              <a:t> areas where they had been kicked off of the land.  Many women and children also worked in the factories. </a:t>
            </a:r>
            <a:endParaRPr lang="en-US" dirty="0"/>
          </a:p>
        </p:txBody>
      </p:sp>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733800"/>
            <a:ext cx="4495800" cy="28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477254"/>
      </p:ext>
    </p:extLst>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Working Conditions</a:t>
            </a:r>
            <a:endParaRPr lang="en-US" dirty="0"/>
          </a:p>
        </p:txBody>
      </p:sp>
      <p:sp>
        <p:nvSpPr>
          <p:cNvPr id="3" name="Content Placeholder 2"/>
          <p:cNvSpPr>
            <a:spLocks noGrp="1"/>
          </p:cNvSpPr>
          <p:nvPr>
            <p:ph idx="1"/>
          </p:nvPr>
        </p:nvSpPr>
        <p:spPr/>
        <p:txBody>
          <a:bodyPr/>
          <a:lstStyle/>
          <a:p>
            <a:r>
              <a:rPr lang="en-US" dirty="0" smtClean="0"/>
              <a:t>14.Working conditions in factories were much worse than they had been on farms:</a:t>
            </a:r>
          </a:p>
          <a:p>
            <a:pPr lvl="1"/>
            <a:r>
              <a:rPr lang="en-US" dirty="0" smtClean="0"/>
              <a:t>People were forced to work long hours (12-16 hours, six days a week)</a:t>
            </a:r>
          </a:p>
          <a:p>
            <a:pPr lvl="1"/>
            <a:r>
              <a:rPr lang="en-US" dirty="0" smtClean="0"/>
              <a:t>No job security and bosses who abused workers (especially children and women) physically</a:t>
            </a:r>
          </a:p>
          <a:p>
            <a:pPr lvl="1"/>
            <a:r>
              <a:rPr lang="en-US" dirty="0" smtClean="0"/>
              <a:t>No minimum wage</a:t>
            </a:r>
          </a:p>
          <a:p>
            <a:pPr lvl="1"/>
            <a:r>
              <a:rPr lang="en-US" dirty="0" smtClean="0"/>
              <a:t>People were often fired for small infractions</a:t>
            </a:r>
          </a:p>
        </p:txBody>
      </p:sp>
    </p:spTree>
    <p:extLst>
      <p:ext uri="{BB962C8B-B14F-4D97-AF65-F5344CB8AC3E}">
        <p14:creationId xmlns:p14="http://schemas.microsoft.com/office/powerpoint/2010/main" val="1358012207"/>
      </p:ext>
    </p:extLst>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Steam Locomotive</a:t>
            </a:r>
            <a:endParaRPr lang="en-US" dirty="0"/>
          </a:p>
        </p:txBody>
      </p:sp>
      <p:sp>
        <p:nvSpPr>
          <p:cNvPr id="3" name="Content Placeholder 2"/>
          <p:cNvSpPr>
            <a:spLocks noGrp="1"/>
          </p:cNvSpPr>
          <p:nvPr>
            <p:ph idx="1"/>
          </p:nvPr>
        </p:nvSpPr>
        <p:spPr/>
        <p:txBody>
          <a:bodyPr/>
          <a:lstStyle/>
          <a:p>
            <a:r>
              <a:rPr lang="en-US" dirty="0" smtClean="0"/>
              <a:t>15. The Steam Locomotive transformed the British economy by creating a cycle: </a:t>
            </a:r>
          </a:p>
          <a:p>
            <a:pPr lvl="1"/>
            <a:r>
              <a:rPr lang="en-US" dirty="0" smtClean="0"/>
              <a:t>Building railroads provided many new jobs</a:t>
            </a:r>
          </a:p>
          <a:p>
            <a:pPr lvl="1"/>
            <a:r>
              <a:rPr lang="en-US" dirty="0" smtClean="0"/>
              <a:t>Less expensive transportation made goods cost less, meaning a bigger market.</a:t>
            </a:r>
          </a:p>
          <a:p>
            <a:pPr lvl="1"/>
            <a:r>
              <a:rPr lang="en-US" dirty="0" smtClean="0"/>
              <a:t>More sales meant more need for factories </a:t>
            </a:r>
          </a:p>
          <a:p>
            <a:pPr lvl="1"/>
            <a:r>
              <a:rPr lang="en-US" dirty="0" smtClean="0"/>
              <a:t>More factories meant more profit for factory owners </a:t>
            </a:r>
          </a:p>
          <a:p>
            <a:pPr lvl="1"/>
            <a:r>
              <a:rPr lang="en-US" dirty="0" smtClean="0"/>
              <a:t>More profits meant they could build more railroads and more factories</a:t>
            </a:r>
          </a:p>
          <a:p>
            <a:pPr lvl="1"/>
            <a:r>
              <a:rPr lang="en-US" dirty="0" smtClean="0"/>
              <a:t>IT GREW THEIR ECONOMY TREMENDOUSLY!</a:t>
            </a:r>
            <a:endParaRPr lang="en-US" dirty="0"/>
          </a:p>
        </p:txBody>
      </p:sp>
    </p:spTree>
    <p:extLst>
      <p:ext uri="{BB962C8B-B14F-4D97-AF65-F5344CB8AC3E}">
        <p14:creationId xmlns:p14="http://schemas.microsoft.com/office/powerpoint/2010/main" val="3518625183"/>
      </p:ext>
    </p:extLst>
  </p:cSld>
  <p:clrMapOvr>
    <a:masterClrMapping/>
  </p:clrMapOvr>
  <p:transition spd="slow">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Britain’s Secret</a:t>
            </a:r>
            <a:endParaRPr lang="en-US" dirty="0"/>
          </a:p>
        </p:txBody>
      </p:sp>
      <p:sp>
        <p:nvSpPr>
          <p:cNvPr id="3" name="Content Placeholder 2"/>
          <p:cNvSpPr>
            <a:spLocks noGrp="1"/>
          </p:cNvSpPr>
          <p:nvPr>
            <p:ph idx="1"/>
          </p:nvPr>
        </p:nvSpPr>
        <p:spPr/>
        <p:txBody>
          <a:bodyPr/>
          <a:lstStyle/>
          <a:p>
            <a:r>
              <a:rPr lang="en-US" dirty="0" smtClean="0"/>
              <a:t>16. Great Britain enjoyed the fact that they were the leaders of the I.R. and passed laws to prevent the exporting of inventions in hopes to keep the I.R. from spreading to other nations.</a:t>
            </a:r>
          </a:p>
          <a:p>
            <a:pPr marL="0" indent="0">
              <a:buNone/>
            </a:pPr>
            <a:endParaRPr lang="en-US" dirty="0"/>
          </a:p>
        </p:txBody>
      </p:sp>
    </p:spTree>
    <p:extLst>
      <p:ext uri="{BB962C8B-B14F-4D97-AF65-F5344CB8AC3E}">
        <p14:creationId xmlns:p14="http://schemas.microsoft.com/office/powerpoint/2010/main" val="3478835113"/>
      </p:ext>
    </p:extLst>
  </p:cSld>
  <p:clrMapOvr>
    <a:masterClrMapping/>
  </p:clrMapOvr>
  <p:transition spd="slow">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Opening Question	</a:t>
            </a:r>
            <a:endParaRPr lang="en-US" dirty="0"/>
          </a:p>
        </p:txBody>
      </p:sp>
      <p:sp>
        <p:nvSpPr>
          <p:cNvPr id="3" name="Content Placeholder 2"/>
          <p:cNvSpPr>
            <a:spLocks noGrp="1"/>
          </p:cNvSpPr>
          <p:nvPr>
            <p:ph idx="1"/>
          </p:nvPr>
        </p:nvSpPr>
        <p:spPr/>
        <p:txBody>
          <a:bodyPr/>
          <a:lstStyle/>
          <a:p>
            <a:r>
              <a:rPr lang="en-US" dirty="0" smtClean="0"/>
              <a:t>Thinking about the American and French Revolutions, what do you think might happen during the Industrial Revolution?  </a:t>
            </a:r>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52800"/>
            <a:ext cx="38862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266700" y="61722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pPr marL="0" indent="0" algn="ctr">
              <a:buNone/>
            </a:pPr>
            <a:r>
              <a:rPr lang="en-US" dirty="0" smtClean="0"/>
              <a:t>Is this the Industrial Revolution? </a:t>
            </a:r>
            <a:endParaRPr lang="en-US" dirty="0"/>
          </a:p>
        </p:txBody>
      </p:sp>
    </p:spTree>
    <p:extLst>
      <p:ext uri="{BB962C8B-B14F-4D97-AF65-F5344CB8AC3E}">
        <p14:creationId xmlns:p14="http://schemas.microsoft.com/office/powerpoint/2010/main" val="8016949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More Nations Industrialize</a:t>
            </a:r>
            <a:endParaRPr lang="en-US" dirty="0"/>
          </a:p>
        </p:txBody>
      </p:sp>
      <p:sp>
        <p:nvSpPr>
          <p:cNvPr id="3" name="Content Placeholder 2"/>
          <p:cNvSpPr>
            <a:spLocks noGrp="1"/>
          </p:cNvSpPr>
          <p:nvPr>
            <p:ph idx="1"/>
          </p:nvPr>
        </p:nvSpPr>
        <p:spPr/>
        <p:txBody>
          <a:bodyPr/>
          <a:lstStyle/>
          <a:p>
            <a:r>
              <a:rPr lang="en-US" dirty="0" smtClean="0"/>
              <a:t>17. Belgium, France, and Germany soon followed Great Britain in industrializing their countries.  </a:t>
            </a:r>
          </a:p>
          <a:p>
            <a:r>
              <a:rPr lang="en-US" dirty="0" smtClean="0"/>
              <a:t>(Remember Napoleon building new industries, roads, and canals)</a:t>
            </a:r>
            <a:endParaRPr lang="en-US" dirty="0"/>
          </a:p>
        </p:txBody>
      </p:sp>
    </p:spTree>
    <p:extLst>
      <p:ext uri="{BB962C8B-B14F-4D97-AF65-F5344CB8AC3E}">
        <p14:creationId xmlns:p14="http://schemas.microsoft.com/office/powerpoint/2010/main" val="74091954"/>
      </p:ext>
    </p:extLst>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696200" cy="581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3681732"/>
      </p:ext>
    </p:extLst>
  </p:cSld>
  <p:clrMapOvr>
    <a:masterClrMapping/>
  </p:clrMapOvr>
  <p:transition spd="slow">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Factors for Industrialization </a:t>
            </a:r>
            <a:endParaRPr lang="en-US" dirty="0"/>
          </a:p>
        </p:txBody>
      </p:sp>
      <p:sp>
        <p:nvSpPr>
          <p:cNvPr id="3" name="Content Placeholder 2"/>
          <p:cNvSpPr>
            <a:spLocks noGrp="1"/>
          </p:cNvSpPr>
          <p:nvPr>
            <p:ph idx="1"/>
          </p:nvPr>
        </p:nvSpPr>
        <p:spPr/>
        <p:txBody>
          <a:bodyPr/>
          <a:lstStyle/>
          <a:p>
            <a:r>
              <a:rPr lang="en-US" dirty="0" smtClean="0"/>
              <a:t>18.  The 5 factors that any nations that is industrializing must have are: </a:t>
            </a:r>
          </a:p>
          <a:p>
            <a:r>
              <a:rPr lang="en-US" dirty="0" smtClean="0"/>
              <a:t>A. Land (natural resources)</a:t>
            </a:r>
          </a:p>
          <a:p>
            <a:r>
              <a:rPr lang="en-US" dirty="0" smtClean="0"/>
              <a:t>B. Labor (workers)</a:t>
            </a:r>
          </a:p>
          <a:p>
            <a:r>
              <a:rPr lang="en-US" dirty="0" smtClean="0"/>
              <a:t>C. Capital (money and equipment)</a:t>
            </a:r>
          </a:p>
          <a:p>
            <a:r>
              <a:rPr lang="en-US" dirty="0" smtClean="0"/>
              <a:t>D. Technology </a:t>
            </a:r>
          </a:p>
          <a:p>
            <a:r>
              <a:rPr lang="en-US" dirty="0" smtClean="0"/>
              <a:t>E. Stable Government (NO REVOLUTIONS!) </a:t>
            </a:r>
          </a:p>
          <a:p>
            <a:endParaRPr lang="en-US" dirty="0" smtClean="0"/>
          </a:p>
        </p:txBody>
      </p:sp>
    </p:spTree>
    <p:extLst>
      <p:ext uri="{BB962C8B-B14F-4D97-AF65-F5344CB8AC3E}">
        <p14:creationId xmlns:p14="http://schemas.microsoft.com/office/powerpoint/2010/main" val="695316132"/>
      </p:ext>
    </p:extLst>
  </p:cSld>
  <p:clrMapOvr>
    <a:masterClrMapping/>
  </p:clrMapOvr>
  <p:transition spd="slow">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Transportation Revolution</a:t>
            </a:r>
            <a:endParaRPr lang="en-US" dirty="0"/>
          </a:p>
        </p:txBody>
      </p:sp>
      <p:sp>
        <p:nvSpPr>
          <p:cNvPr id="3" name="Content Placeholder 2"/>
          <p:cNvSpPr>
            <a:spLocks noGrp="1"/>
          </p:cNvSpPr>
          <p:nvPr>
            <p:ph idx="1"/>
          </p:nvPr>
        </p:nvSpPr>
        <p:spPr/>
        <p:txBody>
          <a:bodyPr/>
          <a:lstStyle/>
          <a:p>
            <a:r>
              <a:rPr lang="en-US" dirty="0" smtClean="0"/>
              <a:t>19. The Industrial Revolution led to the </a:t>
            </a:r>
            <a:r>
              <a:rPr lang="en-US" b="1" dirty="0" smtClean="0"/>
              <a:t>transportation </a:t>
            </a:r>
            <a:r>
              <a:rPr lang="en-US" dirty="0" smtClean="0"/>
              <a:t>revolution. </a:t>
            </a:r>
          </a:p>
          <a:p>
            <a:r>
              <a:rPr lang="en-US" b="1" dirty="0" smtClean="0"/>
              <a:t>20. A. Turnpikes</a:t>
            </a:r>
            <a:r>
              <a:rPr lang="en-US" dirty="0" smtClean="0"/>
              <a:t> – privately built roads that charged travelers a fee to use</a:t>
            </a:r>
          </a:p>
          <a:p>
            <a:r>
              <a:rPr lang="en-US" dirty="0" smtClean="0"/>
              <a:t>B. Canals were dug to link rivers</a:t>
            </a:r>
          </a:p>
          <a:p>
            <a:r>
              <a:rPr lang="en-US" dirty="0" smtClean="0"/>
              <a:t>C. Bridges and Harbors were built</a:t>
            </a:r>
          </a:p>
          <a:p>
            <a:r>
              <a:rPr lang="en-US" dirty="0" smtClean="0"/>
              <a:t>D. The Steam Locomotive was introduced</a:t>
            </a:r>
          </a:p>
          <a:p>
            <a:r>
              <a:rPr lang="en-US" dirty="0" smtClean="0"/>
              <a:t>E. Steam power was also used to power boats. </a:t>
            </a:r>
          </a:p>
          <a:p>
            <a:endParaRPr lang="en-US" dirty="0"/>
          </a:p>
        </p:txBody>
      </p:sp>
    </p:spTree>
    <p:extLst>
      <p:ext uri="{BB962C8B-B14F-4D97-AF65-F5344CB8AC3E}">
        <p14:creationId xmlns:p14="http://schemas.microsoft.com/office/powerpoint/2010/main" val="1535205829"/>
      </p:ext>
    </p:extLst>
  </p:cSld>
  <p:clrMapOvr>
    <a:masterClrMapping/>
  </p:clrMapOvr>
  <p:transition spd="slow">
    <p:check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a:t>
            </a:r>
            <a:endParaRPr lang="en-US" dirty="0"/>
          </a:p>
        </p:txBody>
      </p:sp>
      <p:sp>
        <p:nvSpPr>
          <p:cNvPr id="3" name="Content Placeholder 2"/>
          <p:cNvSpPr>
            <a:spLocks noGrp="1"/>
          </p:cNvSpPr>
          <p:nvPr>
            <p:ph idx="1"/>
          </p:nvPr>
        </p:nvSpPr>
        <p:spPr/>
        <p:txBody>
          <a:bodyPr/>
          <a:lstStyle/>
          <a:p>
            <a:pPr algn="ctr"/>
            <a:r>
              <a:rPr lang="en-US" dirty="0" smtClean="0"/>
              <a:t>What factors fed the spread of industrialization in Europe and North America? </a:t>
            </a:r>
            <a:endParaRPr lang="en-US" dirty="0"/>
          </a:p>
        </p:txBody>
      </p:sp>
    </p:spTree>
    <p:extLst>
      <p:ext uri="{BB962C8B-B14F-4D97-AF65-F5344CB8AC3E}">
        <p14:creationId xmlns:p14="http://schemas.microsoft.com/office/powerpoint/2010/main" val="897916379"/>
      </p:ext>
    </p:extLst>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Opening Question</a:t>
            </a:r>
            <a:endParaRPr lang="en-US" dirty="0"/>
          </a:p>
        </p:txBody>
      </p:sp>
      <p:sp>
        <p:nvSpPr>
          <p:cNvPr id="3" name="Content Placeholder 2"/>
          <p:cNvSpPr>
            <a:spLocks noGrp="1"/>
          </p:cNvSpPr>
          <p:nvPr>
            <p:ph idx="1"/>
          </p:nvPr>
        </p:nvSpPr>
        <p:spPr/>
        <p:txBody>
          <a:bodyPr/>
          <a:lstStyle/>
          <a:p>
            <a:pPr algn="ctr"/>
            <a:r>
              <a:rPr lang="en-US" dirty="0" smtClean="0"/>
              <a:t>Would you have rather lived before the Industrial Revolution or during the Industrial Revolution? </a:t>
            </a:r>
          </a:p>
          <a:p>
            <a:pPr algn="ctr"/>
            <a:r>
              <a:rPr lang="en-US" dirty="0" smtClean="0"/>
              <a:t>What are the benefits of working on a farm?  What are the benefits of working in a factory? </a:t>
            </a:r>
            <a:endParaRPr lang="en-US" dirty="0"/>
          </a:p>
        </p:txBody>
      </p:sp>
    </p:spTree>
    <p:extLst>
      <p:ext uri="{BB962C8B-B14F-4D97-AF65-F5344CB8AC3E}">
        <p14:creationId xmlns:p14="http://schemas.microsoft.com/office/powerpoint/2010/main" val="3368568592"/>
      </p:ext>
    </p:extLst>
  </p:cSld>
  <p:clrMapOvr>
    <a:masterClrMapping/>
  </p:clrMapOvr>
  <p:transition spd="slow">
    <p:check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Urbanization</a:t>
            </a:r>
            <a:endParaRPr lang="en-US" dirty="0"/>
          </a:p>
        </p:txBody>
      </p:sp>
      <p:sp>
        <p:nvSpPr>
          <p:cNvPr id="3" name="Content Placeholder 2"/>
          <p:cNvSpPr>
            <a:spLocks noGrp="1"/>
          </p:cNvSpPr>
          <p:nvPr>
            <p:ph idx="1"/>
          </p:nvPr>
        </p:nvSpPr>
        <p:spPr/>
        <p:txBody>
          <a:bodyPr/>
          <a:lstStyle/>
          <a:p>
            <a:r>
              <a:rPr lang="en-US" dirty="0" smtClean="0"/>
              <a:t>21. As jobs increasingly moved to the factories, people increasingly moved to the cities.  People moving from </a:t>
            </a:r>
            <a:r>
              <a:rPr lang="en-US" b="1" dirty="0" smtClean="0"/>
              <a:t>rural </a:t>
            </a:r>
            <a:r>
              <a:rPr lang="en-US" dirty="0" smtClean="0"/>
              <a:t>areas to </a:t>
            </a:r>
            <a:r>
              <a:rPr lang="en-US" b="1" dirty="0" smtClean="0"/>
              <a:t>urban </a:t>
            </a:r>
            <a:r>
              <a:rPr lang="en-US" dirty="0" smtClean="0"/>
              <a:t>areas is called urbanization.</a:t>
            </a:r>
            <a:endParaRPr lang="en-US" dirty="0"/>
          </a:p>
        </p:txBody>
      </p:sp>
      <p:pic>
        <p:nvPicPr>
          <p:cNvPr id="778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7600"/>
            <a:ext cx="3700463" cy="298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073233"/>
      </p:ext>
    </p:extLst>
  </p:cSld>
  <p:clrMapOvr>
    <a:masterClrMapping/>
  </p:clrMapOvr>
  <p:transition spd="slow">
    <p:check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Push-Pull Factors </a:t>
            </a:r>
            <a:endParaRPr lang="en-US" dirty="0"/>
          </a:p>
        </p:txBody>
      </p:sp>
      <p:sp>
        <p:nvSpPr>
          <p:cNvPr id="3" name="Content Placeholder 2"/>
          <p:cNvSpPr>
            <a:spLocks noGrp="1"/>
          </p:cNvSpPr>
          <p:nvPr>
            <p:ph idx="1"/>
          </p:nvPr>
        </p:nvSpPr>
        <p:spPr/>
        <p:txBody>
          <a:bodyPr/>
          <a:lstStyle/>
          <a:p>
            <a:r>
              <a:rPr lang="en-US" dirty="0" smtClean="0"/>
              <a:t>22. The lack of jobs and opportunities along with bad conditions at home </a:t>
            </a:r>
            <a:r>
              <a:rPr lang="en-US" b="1" dirty="0" smtClean="0"/>
              <a:t>pushed</a:t>
            </a:r>
            <a:r>
              <a:rPr lang="en-US" dirty="0" smtClean="0"/>
              <a:t> people from home to the cities.  Factory jobs and the chance for a new life </a:t>
            </a:r>
            <a:r>
              <a:rPr lang="en-US" b="1" dirty="0" smtClean="0"/>
              <a:t>pulled</a:t>
            </a:r>
            <a:r>
              <a:rPr lang="en-US" dirty="0" smtClean="0"/>
              <a:t> people to the cities.</a:t>
            </a:r>
            <a:endParaRPr lang="en-US" dirty="0"/>
          </a:p>
        </p:txBody>
      </p:sp>
    </p:spTree>
    <p:extLst>
      <p:ext uri="{BB962C8B-B14F-4D97-AF65-F5344CB8AC3E}">
        <p14:creationId xmlns:p14="http://schemas.microsoft.com/office/powerpoint/2010/main" val="3327483359"/>
      </p:ext>
    </p:extLst>
  </p:cSld>
  <p:clrMapOvr>
    <a:masterClrMapping/>
  </p:clrMapOvr>
  <p:transition spd="slow">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Emerging Social Classes</a:t>
            </a:r>
            <a:endParaRPr lang="en-US" dirty="0"/>
          </a:p>
        </p:txBody>
      </p:sp>
      <p:sp>
        <p:nvSpPr>
          <p:cNvPr id="3" name="Content Placeholder 2"/>
          <p:cNvSpPr>
            <a:spLocks noGrp="1"/>
          </p:cNvSpPr>
          <p:nvPr>
            <p:ph idx="1"/>
          </p:nvPr>
        </p:nvSpPr>
        <p:spPr/>
        <p:txBody>
          <a:bodyPr/>
          <a:lstStyle/>
          <a:p>
            <a:r>
              <a:rPr lang="en-US" dirty="0" smtClean="0"/>
              <a:t>23. Two new social classes emerged during the Industrial Revolution, the industrial working class (proletariat) and the industrial middle class (different than bourgeoisie).  </a:t>
            </a:r>
            <a:endParaRPr lang="en-US" dirty="0"/>
          </a:p>
        </p:txBody>
      </p:sp>
    </p:spTree>
    <p:extLst>
      <p:ext uri="{BB962C8B-B14F-4D97-AF65-F5344CB8AC3E}">
        <p14:creationId xmlns:p14="http://schemas.microsoft.com/office/powerpoint/2010/main" val="3819126023"/>
      </p:ext>
    </p:extLst>
  </p:cSld>
  <p:clrMapOvr>
    <a:masterClrMapping/>
  </p:clrMapOvr>
  <p:transition spd="slow">
    <p:check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Industrial Capitalism </a:t>
            </a:r>
            <a:endParaRPr lang="en-US" dirty="0"/>
          </a:p>
        </p:txBody>
      </p:sp>
      <p:sp>
        <p:nvSpPr>
          <p:cNvPr id="3" name="Content Placeholder 2"/>
          <p:cNvSpPr>
            <a:spLocks noGrp="1"/>
          </p:cNvSpPr>
          <p:nvPr>
            <p:ph idx="1"/>
          </p:nvPr>
        </p:nvSpPr>
        <p:spPr/>
        <p:txBody>
          <a:bodyPr/>
          <a:lstStyle/>
          <a:p>
            <a:r>
              <a:rPr lang="en-US" dirty="0" smtClean="0"/>
              <a:t>24. </a:t>
            </a:r>
            <a:r>
              <a:rPr lang="en-US" b="1" dirty="0" smtClean="0"/>
              <a:t>Industrial Capitalism</a:t>
            </a:r>
            <a:r>
              <a:rPr lang="en-US" dirty="0" smtClean="0"/>
              <a:t> was a shift from economies based on trade to economies based on manufacturing and industry.  The goal of any kind of capitalism is to make a </a:t>
            </a:r>
            <a:r>
              <a:rPr lang="en-US" b="1" dirty="0" smtClean="0"/>
              <a:t>profit</a:t>
            </a:r>
            <a:r>
              <a:rPr lang="en-US" dirty="0" smtClean="0"/>
              <a:t>.    </a:t>
            </a:r>
            <a:endParaRPr lang="en-US" dirty="0"/>
          </a:p>
        </p:txBody>
      </p:sp>
    </p:spTree>
    <p:extLst>
      <p:ext uri="{BB962C8B-B14F-4D97-AF65-F5344CB8AC3E}">
        <p14:creationId xmlns:p14="http://schemas.microsoft.com/office/powerpoint/2010/main" val="2924207257"/>
      </p:ext>
    </p:extLst>
  </p:cSld>
  <p:clrMapOvr>
    <a:masterClrMapping/>
  </p:clrMapOvr>
  <p:transition spd="slow">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868362"/>
          </a:xfrm>
        </p:spPr>
        <p:txBody>
          <a:bodyPr rtlCol="0"/>
          <a:lstStyle/>
          <a:p>
            <a:pPr marL="54864" eaLnBrk="1" fontAlgn="auto" hangingPunct="1">
              <a:spcAft>
                <a:spcPts val="0"/>
              </a:spcAft>
              <a:defRPr/>
            </a:pPr>
            <a:r>
              <a:rPr lang="en-US" sz="4000" dirty="0" smtClean="0">
                <a:solidFill>
                  <a:schemeClr val="accent2"/>
                </a:solidFill>
              </a:rPr>
              <a:t>Section 1: Dawn of the Industrial Age</a:t>
            </a:r>
          </a:p>
        </p:txBody>
      </p:sp>
      <p:sp>
        <p:nvSpPr>
          <p:cNvPr id="3" name="Content Placeholder 2"/>
          <p:cNvSpPr>
            <a:spLocks noGrp="1"/>
          </p:cNvSpPr>
          <p:nvPr>
            <p:ph idx="1"/>
          </p:nvPr>
        </p:nvSpPr>
        <p:spPr>
          <a:xfrm>
            <a:off x="228600" y="1143000"/>
            <a:ext cx="8763000" cy="5486400"/>
          </a:xfrm>
        </p:spPr>
        <p:txBody>
          <a:bodyPr/>
          <a:lstStyle/>
          <a:p>
            <a:pPr marL="571500" indent="-571500" eaLnBrk="1" hangingPunct="1">
              <a:lnSpc>
                <a:spcPct val="90000"/>
              </a:lnSpc>
              <a:buFont typeface="+mj-lt"/>
              <a:buAutoNum type="arabicPeriod"/>
            </a:pPr>
            <a:r>
              <a:rPr lang="en-US" altLang="en-US" dirty="0" smtClean="0"/>
              <a:t>The Industrial Revolution was the replacing of human/animal power with new sources of power.  Economies began to shift from farming to </a:t>
            </a:r>
            <a:r>
              <a:rPr lang="en-US" altLang="en-US" b="1" dirty="0" smtClean="0"/>
              <a:t>manufacturing</a:t>
            </a:r>
            <a:r>
              <a:rPr lang="en-US" altLang="en-US" dirty="0" smtClean="0"/>
              <a:t> (creating products in factories).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62350"/>
            <a:ext cx="28003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733800"/>
            <a:ext cx="3840338" cy="2598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SMARTInkShape-Group36"/>
          <p:cNvGrpSpPr/>
          <p:nvPr/>
        </p:nvGrpSpPr>
        <p:grpSpPr>
          <a:xfrm>
            <a:off x="2087015" y="2731957"/>
            <a:ext cx="5600863" cy="232499"/>
            <a:chOff x="2087015" y="2731957"/>
            <a:chExt cx="5600863" cy="232499"/>
          </a:xfrm>
        </p:grpSpPr>
        <p:sp>
          <p:nvSpPr>
            <p:cNvPr id="4" name="SMARTInkShape-76"/>
            <p:cNvSpPr/>
            <p:nvPr/>
          </p:nvSpPr>
          <p:spPr>
            <a:xfrm>
              <a:off x="7674718" y="2964217"/>
              <a:ext cx="13160" cy="239"/>
            </a:xfrm>
            <a:custGeom>
              <a:avLst/>
              <a:gdLst/>
              <a:ahLst/>
              <a:cxnLst/>
              <a:rect l="0" t="0" r="0" b="0"/>
              <a:pathLst>
                <a:path w="13160" h="239">
                  <a:moveTo>
                    <a:pt x="13159" y="0"/>
                  </a:moveTo>
                  <a:lnTo>
                    <a:pt x="0" y="2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77"/>
            <p:cNvSpPr/>
            <p:nvPr/>
          </p:nvSpPr>
          <p:spPr>
            <a:xfrm>
              <a:off x="2087015" y="2731957"/>
              <a:ext cx="75966" cy="163404"/>
            </a:xfrm>
            <a:custGeom>
              <a:avLst/>
              <a:gdLst/>
              <a:ahLst/>
              <a:cxnLst/>
              <a:rect l="0" t="0" r="0" b="0"/>
              <a:pathLst>
                <a:path w="75966" h="163404">
                  <a:moveTo>
                    <a:pt x="75965" y="163403"/>
                  </a:moveTo>
                  <a:lnTo>
                    <a:pt x="75243" y="162622"/>
                  </a:lnTo>
                  <a:lnTo>
                    <a:pt x="73229" y="154401"/>
                  </a:lnTo>
                  <a:lnTo>
                    <a:pt x="66314" y="145047"/>
                  </a:lnTo>
                  <a:lnTo>
                    <a:pt x="64299" y="136598"/>
                  </a:lnTo>
                  <a:lnTo>
                    <a:pt x="57384" y="127195"/>
                  </a:lnTo>
                  <a:lnTo>
                    <a:pt x="56487" y="121292"/>
                  </a:lnTo>
                  <a:lnTo>
                    <a:pt x="55370" y="119732"/>
                  </a:lnTo>
                  <a:lnTo>
                    <a:pt x="53632" y="118692"/>
                  </a:lnTo>
                  <a:lnTo>
                    <a:pt x="51481" y="117999"/>
                  </a:lnTo>
                  <a:lnTo>
                    <a:pt x="50048" y="116545"/>
                  </a:lnTo>
                  <a:lnTo>
                    <a:pt x="48455" y="112283"/>
                  </a:lnTo>
                  <a:lnTo>
                    <a:pt x="46440" y="101463"/>
                  </a:lnTo>
                  <a:lnTo>
                    <a:pt x="36171" y="87946"/>
                  </a:lnTo>
                  <a:lnTo>
                    <a:pt x="33888" y="85596"/>
                  </a:lnTo>
                  <a:lnTo>
                    <a:pt x="31350" y="80338"/>
                  </a:lnTo>
                  <a:lnTo>
                    <a:pt x="29722" y="73618"/>
                  </a:lnTo>
                  <a:lnTo>
                    <a:pt x="23263" y="65162"/>
                  </a:lnTo>
                  <a:lnTo>
                    <a:pt x="20769" y="55758"/>
                  </a:lnTo>
                  <a:lnTo>
                    <a:pt x="12736" y="46562"/>
                  </a:lnTo>
                  <a:lnTo>
                    <a:pt x="11839" y="40846"/>
                  </a:lnTo>
                  <a:lnTo>
                    <a:pt x="11573" y="32868"/>
                  </a:lnTo>
                  <a:lnTo>
                    <a:pt x="8865" y="27138"/>
                  </a:lnTo>
                  <a:lnTo>
                    <a:pt x="5347" y="21284"/>
                  </a:lnTo>
                  <a:lnTo>
                    <a:pt x="2642" y="9976"/>
                  </a:lnTo>
                  <a:lnTo>
                    <a:pt x="2564" y="487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SMARTInkShape-78"/>
          <p:cNvSpPr/>
          <p:nvPr/>
        </p:nvSpPr>
        <p:spPr>
          <a:xfrm>
            <a:off x="2143125" y="2393158"/>
            <a:ext cx="6143625" cy="589358"/>
          </a:xfrm>
          <a:custGeom>
            <a:avLst/>
            <a:gdLst/>
            <a:ahLst/>
            <a:cxnLst/>
            <a:rect l="0" t="0" r="0" b="0"/>
            <a:pathLst>
              <a:path w="6143625" h="589358">
                <a:moveTo>
                  <a:pt x="6054327" y="535779"/>
                </a:moveTo>
                <a:lnTo>
                  <a:pt x="6011065" y="535779"/>
                </a:lnTo>
                <a:lnTo>
                  <a:pt x="5967755" y="535779"/>
                </a:lnTo>
                <a:lnTo>
                  <a:pt x="5927209" y="535779"/>
                </a:lnTo>
                <a:lnTo>
                  <a:pt x="5920770" y="538425"/>
                </a:lnTo>
                <a:lnTo>
                  <a:pt x="5914601" y="541916"/>
                </a:lnTo>
                <a:lnTo>
                  <a:pt x="5902557" y="544157"/>
                </a:lnTo>
                <a:lnTo>
                  <a:pt x="5890623" y="544600"/>
                </a:lnTo>
                <a:lnTo>
                  <a:pt x="5884666" y="542015"/>
                </a:lnTo>
                <a:lnTo>
                  <a:pt x="5878712" y="538551"/>
                </a:lnTo>
                <a:lnTo>
                  <a:pt x="5866804" y="536327"/>
                </a:lnTo>
                <a:lnTo>
                  <a:pt x="5854898" y="535887"/>
                </a:lnTo>
                <a:lnTo>
                  <a:pt x="5848945" y="538473"/>
                </a:lnTo>
                <a:lnTo>
                  <a:pt x="5842991" y="541937"/>
                </a:lnTo>
                <a:lnTo>
                  <a:pt x="5831085" y="544161"/>
                </a:lnTo>
                <a:lnTo>
                  <a:pt x="5786437" y="544708"/>
                </a:lnTo>
                <a:lnTo>
                  <a:pt x="5743002" y="544709"/>
                </a:lnTo>
                <a:lnTo>
                  <a:pt x="5700138" y="544709"/>
                </a:lnTo>
                <a:lnTo>
                  <a:pt x="5655714" y="544709"/>
                </a:lnTo>
                <a:lnTo>
                  <a:pt x="5613615" y="544709"/>
                </a:lnTo>
                <a:lnTo>
                  <a:pt x="5569158" y="544709"/>
                </a:lnTo>
                <a:lnTo>
                  <a:pt x="5528690" y="544709"/>
                </a:lnTo>
                <a:lnTo>
                  <a:pt x="5485826" y="544709"/>
                </a:lnTo>
                <a:lnTo>
                  <a:pt x="5444133" y="544709"/>
                </a:lnTo>
                <a:lnTo>
                  <a:pt x="5399484" y="544709"/>
                </a:lnTo>
                <a:lnTo>
                  <a:pt x="5354836" y="544709"/>
                </a:lnTo>
                <a:lnTo>
                  <a:pt x="5310996" y="544709"/>
                </a:lnTo>
                <a:lnTo>
                  <a:pt x="5268645" y="544709"/>
                </a:lnTo>
                <a:lnTo>
                  <a:pt x="5225852" y="544709"/>
                </a:lnTo>
                <a:lnTo>
                  <a:pt x="5185666" y="544709"/>
                </a:lnTo>
                <a:lnTo>
                  <a:pt x="5144824" y="544709"/>
                </a:lnTo>
                <a:lnTo>
                  <a:pt x="5123041" y="544709"/>
                </a:lnTo>
                <a:lnTo>
                  <a:pt x="5081160" y="535943"/>
                </a:lnTo>
                <a:lnTo>
                  <a:pt x="5078127" y="535889"/>
                </a:lnTo>
                <a:lnTo>
                  <a:pt x="5036507" y="544547"/>
                </a:lnTo>
                <a:lnTo>
                  <a:pt x="4998019" y="544706"/>
                </a:lnTo>
                <a:lnTo>
                  <a:pt x="4991859" y="542062"/>
                </a:lnTo>
                <a:lnTo>
                  <a:pt x="4988828" y="539968"/>
                </a:lnTo>
                <a:lnTo>
                  <a:pt x="4984822" y="539564"/>
                </a:lnTo>
                <a:lnTo>
                  <a:pt x="4970697" y="541751"/>
                </a:lnTo>
                <a:lnTo>
                  <a:pt x="4958794" y="538982"/>
                </a:lnTo>
                <a:lnTo>
                  <a:pt x="4917789" y="544584"/>
                </a:lnTo>
                <a:lnTo>
                  <a:pt x="4900698" y="544684"/>
                </a:lnTo>
                <a:lnTo>
                  <a:pt x="4894035" y="542053"/>
                </a:lnTo>
                <a:lnTo>
                  <a:pt x="4890870" y="539961"/>
                </a:lnTo>
                <a:lnTo>
                  <a:pt x="4876934" y="537018"/>
                </a:lnTo>
                <a:lnTo>
                  <a:pt x="4837294" y="535793"/>
                </a:lnTo>
                <a:lnTo>
                  <a:pt x="4827822" y="536778"/>
                </a:lnTo>
                <a:lnTo>
                  <a:pt x="4810496" y="543469"/>
                </a:lnTo>
                <a:lnTo>
                  <a:pt x="4770043" y="544677"/>
                </a:lnTo>
                <a:lnTo>
                  <a:pt x="4761553" y="542049"/>
                </a:lnTo>
                <a:lnTo>
                  <a:pt x="4754473" y="538566"/>
                </a:lnTo>
                <a:lnTo>
                  <a:pt x="4739195" y="536330"/>
                </a:lnTo>
                <a:lnTo>
                  <a:pt x="4722104" y="535888"/>
                </a:lnTo>
                <a:lnTo>
                  <a:pt x="4703037" y="540946"/>
                </a:lnTo>
                <a:lnTo>
                  <a:pt x="4659596" y="535856"/>
                </a:lnTo>
                <a:lnTo>
                  <a:pt x="4618262" y="535781"/>
                </a:lnTo>
                <a:lnTo>
                  <a:pt x="4574891" y="535779"/>
                </a:lnTo>
                <a:lnTo>
                  <a:pt x="4533389" y="535779"/>
                </a:lnTo>
                <a:lnTo>
                  <a:pt x="4521313" y="534787"/>
                </a:lnTo>
                <a:lnTo>
                  <a:pt x="4498946" y="528091"/>
                </a:lnTo>
                <a:lnTo>
                  <a:pt x="4457529" y="526882"/>
                </a:lnTo>
                <a:lnTo>
                  <a:pt x="4413838" y="526850"/>
                </a:lnTo>
                <a:lnTo>
                  <a:pt x="4369215" y="526850"/>
                </a:lnTo>
                <a:lnTo>
                  <a:pt x="4360165" y="524204"/>
                </a:lnTo>
                <a:lnTo>
                  <a:pt x="4351843" y="520713"/>
                </a:lnTo>
                <a:lnTo>
                  <a:pt x="4309160" y="517993"/>
                </a:lnTo>
                <a:lnTo>
                  <a:pt x="4267143" y="517923"/>
                </a:lnTo>
                <a:lnTo>
                  <a:pt x="4223577" y="517920"/>
                </a:lnTo>
                <a:lnTo>
                  <a:pt x="4184213" y="517920"/>
                </a:lnTo>
                <a:lnTo>
                  <a:pt x="4166940" y="516928"/>
                </a:lnTo>
                <a:lnTo>
                  <a:pt x="4142129" y="510232"/>
                </a:lnTo>
                <a:lnTo>
                  <a:pt x="4098561" y="517417"/>
                </a:lnTo>
                <a:lnTo>
                  <a:pt x="4086746" y="516704"/>
                </a:lnTo>
                <a:lnTo>
                  <a:pt x="4050102" y="509798"/>
                </a:lnTo>
                <a:lnTo>
                  <a:pt x="4007280" y="509061"/>
                </a:lnTo>
                <a:lnTo>
                  <a:pt x="3966549" y="508993"/>
                </a:lnTo>
                <a:lnTo>
                  <a:pt x="3926015" y="508990"/>
                </a:lnTo>
                <a:lnTo>
                  <a:pt x="3886146" y="508990"/>
                </a:lnTo>
                <a:lnTo>
                  <a:pt x="3845645" y="508990"/>
                </a:lnTo>
                <a:lnTo>
                  <a:pt x="3827837" y="509983"/>
                </a:lnTo>
                <a:lnTo>
                  <a:pt x="3798091" y="516679"/>
                </a:lnTo>
                <a:lnTo>
                  <a:pt x="3756422" y="509745"/>
                </a:lnTo>
                <a:lnTo>
                  <a:pt x="3714750" y="509035"/>
                </a:lnTo>
                <a:lnTo>
                  <a:pt x="3673078" y="508993"/>
                </a:lnTo>
                <a:lnTo>
                  <a:pt x="3632619" y="508990"/>
                </a:lnTo>
                <a:lnTo>
                  <a:pt x="3593079" y="516679"/>
                </a:lnTo>
                <a:lnTo>
                  <a:pt x="3557024" y="517811"/>
                </a:lnTo>
                <a:lnTo>
                  <a:pt x="3533186" y="512754"/>
                </a:lnTo>
                <a:lnTo>
                  <a:pt x="3491507" y="517530"/>
                </a:lnTo>
                <a:lnTo>
                  <a:pt x="3449836" y="517897"/>
                </a:lnTo>
                <a:lnTo>
                  <a:pt x="3409377" y="517918"/>
                </a:lnTo>
                <a:lnTo>
                  <a:pt x="3369837" y="517920"/>
                </a:lnTo>
                <a:lnTo>
                  <a:pt x="3327817" y="517920"/>
                </a:lnTo>
                <a:lnTo>
                  <a:pt x="3286125" y="517920"/>
                </a:lnTo>
                <a:lnTo>
                  <a:pt x="3247760" y="517920"/>
                </a:lnTo>
                <a:lnTo>
                  <a:pt x="3212538" y="516928"/>
                </a:lnTo>
                <a:lnTo>
                  <a:pt x="3170087" y="509542"/>
                </a:lnTo>
                <a:lnTo>
                  <a:pt x="3128370" y="509023"/>
                </a:lnTo>
                <a:lnTo>
                  <a:pt x="3085703" y="508992"/>
                </a:lnTo>
                <a:lnTo>
                  <a:pt x="3042874" y="507998"/>
                </a:lnTo>
                <a:lnTo>
                  <a:pt x="3000423" y="500612"/>
                </a:lnTo>
                <a:lnTo>
                  <a:pt x="2958706" y="500093"/>
                </a:lnTo>
                <a:lnTo>
                  <a:pt x="2917031" y="500062"/>
                </a:lnTo>
                <a:lnTo>
                  <a:pt x="2890573" y="497415"/>
                </a:lnTo>
                <a:lnTo>
                  <a:pt x="2852237" y="492373"/>
                </a:lnTo>
                <a:lnTo>
                  <a:pt x="2807743" y="491240"/>
                </a:lnTo>
                <a:lnTo>
                  <a:pt x="2765276" y="483035"/>
                </a:lnTo>
                <a:lnTo>
                  <a:pt x="2723557" y="482250"/>
                </a:lnTo>
                <a:lnTo>
                  <a:pt x="2693789" y="481216"/>
                </a:lnTo>
                <a:lnTo>
                  <a:pt x="2651933" y="474100"/>
                </a:lnTo>
                <a:lnTo>
                  <a:pt x="2607632" y="473320"/>
                </a:lnTo>
                <a:lnTo>
                  <a:pt x="2565806" y="473275"/>
                </a:lnTo>
                <a:lnTo>
                  <a:pt x="2524125" y="473271"/>
                </a:lnTo>
                <a:lnTo>
                  <a:pt x="2481240" y="473271"/>
                </a:lnTo>
                <a:lnTo>
                  <a:pt x="2440977" y="466203"/>
                </a:lnTo>
                <a:lnTo>
                  <a:pt x="2427308" y="466161"/>
                </a:lnTo>
                <a:lnTo>
                  <a:pt x="2383069" y="472936"/>
                </a:lnTo>
                <a:lnTo>
                  <a:pt x="2339417" y="473258"/>
                </a:lnTo>
                <a:lnTo>
                  <a:pt x="2297091" y="473271"/>
                </a:lnTo>
                <a:lnTo>
                  <a:pt x="2257737" y="473271"/>
                </a:lnTo>
                <a:lnTo>
                  <a:pt x="2217452" y="473271"/>
                </a:lnTo>
                <a:lnTo>
                  <a:pt x="2199846" y="474264"/>
                </a:lnTo>
                <a:lnTo>
                  <a:pt x="2172520" y="480960"/>
                </a:lnTo>
                <a:lnTo>
                  <a:pt x="2132319" y="482153"/>
                </a:lnTo>
                <a:lnTo>
                  <a:pt x="2088946" y="482200"/>
                </a:lnTo>
                <a:lnTo>
                  <a:pt x="2048035" y="482201"/>
                </a:lnTo>
                <a:lnTo>
                  <a:pt x="2033150" y="483194"/>
                </a:lnTo>
                <a:lnTo>
                  <a:pt x="2016082" y="489269"/>
                </a:lnTo>
                <a:lnTo>
                  <a:pt x="1971546" y="491082"/>
                </a:lnTo>
                <a:lnTo>
                  <a:pt x="1932871" y="491129"/>
                </a:lnTo>
                <a:lnTo>
                  <a:pt x="1891858" y="491131"/>
                </a:lnTo>
                <a:lnTo>
                  <a:pt x="1851083" y="491131"/>
                </a:lnTo>
                <a:lnTo>
                  <a:pt x="1812161" y="491131"/>
                </a:lnTo>
                <a:lnTo>
                  <a:pt x="1801561" y="492123"/>
                </a:lnTo>
                <a:lnTo>
                  <a:pt x="1784026" y="498199"/>
                </a:lnTo>
                <a:lnTo>
                  <a:pt x="1744154" y="499951"/>
                </a:lnTo>
                <a:lnTo>
                  <a:pt x="1705014" y="500056"/>
                </a:lnTo>
                <a:lnTo>
                  <a:pt x="1664060" y="500061"/>
                </a:lnTo>
                <a:lnTo>
                  <a:pt x="1630909" y="501053"/>
                </a:lnTo>
                <a:lnTo>
                  <a:pt x="1595416" y="508163"/>
                </a:lnTo>
                <a:lnTo>
                  <a:pt x="1555500" y="508958"/>
                </a:lnTo>
                <a:lnTo>
                  <a:pt x="1513013" y="509980"/>
                </a:lnTo>
                <a:lnTo>
                  <a:pt x="1469918" y="516678"/>
                </a:lnTo>
                <a:lnTo>
                  <a:pt x="1426985" y="517871"/>
                </a:lnTo>
                <a:lnTo>
                  <a:pt x="1386974" y="517917"/>
                </a:lnTo>
                <a:lnTo>
                  <a:pt x="1346516" y="517920"/>
                </a:lnTo>
                <a:lnTo>
                  <a:pt x="1318371" y="518912"/>
                </a:lnTo>
                <a:lnTo>
                  <a:pt x="1281885" y="526022"/>
                </a:lnTo>
                <a:lnTo>
                  <a:pt x="1240701" y="526741"/>
                </a:lnTo>
                <a:lnTo>
                  <a:pt x="1196238" y="526845"/>
                </a:lnTo>
                <a:lnTo>
                  <a:pt x="1157042" y="527842"/>
                </a:lnTo>
                <a:lnTo>
                  <a:pt x="1128227" y="534952"/>
                </a:lnTo>
                <a:lnTo>
                  <a:pt x="1086535" y="535758"/>
                </a:lnTo>
                <a:lnTo>
                  <a:pt x="1042732" y="535779"/>
                </a:lnTo>
                <a:lnTo>
                  <a:pt x="1020876" y="534787"/>
                </a:lnTo>
                <a:lnTo>
                  <a:pt x="998509" y="528091"/>
                </a:lnTo>
                <a:lnTo>
                  <a:pt x="957093" y="526882"/>
                </a:lnTo>
                <a:lnTo>
                  <a:pt x="940508" y="525864"/>
                </a:lnTo>
                <a:lnTo>
                  <a:pt x="918142" y="519162"/>
                </a:lnTo>
                <a:lnTo>
                  <a:pt x="876726" y="517952"/>
                </a:lnTo>
                <a:lnTo>
                  <a:pt x="833352" y="517920"/>
                </a:lnTo>
                <a:lnTo>
                  <a:pt x="810986" y="517920"/>
                </a:lnTo>
                <a:lnTo>
                  <a:pt x="804277" y="515274"/>
                </a:lnTo>
                <a:lnTo>
                  <a:pt x="801098" y="513179"/>
                </a:lnTo>
                <a:lnTo>
                  <a:pt x="787144" y="510232"/>
                </a:lnTo>
                <a:lnTo>
                  <a:pt x="744050" y="509012"/>
                </a:lnTo>
                <a:lnTo>
                  <a:pt x="702553" y="508991"/>
                </a:lnTo>
                <a:lnTo>
                  <a:pt x="658223" y="508990"/>
                </a:lnTo>
                <a:lnTo>
                  <a:pt x="613670" y="508990"/>
                </a:lnTo>
                <a:lnTo>
                  <a:pt x="569877" y="508990"/>
                </a:lnTo>
                <a:lnTo>
                  <a:pt x="525362" y="508990"/>
                </a:lnTo>
                <a:lnTo>
                  <a:pt x="483545" y="508990"/>
                </a:lnTo>
                <a:lnTo>
                  <a:pt x="452506" y="507998"/>
                </a:lnTo>
                <a:lnTo>
                  <a:pt x="444861" y="504250"/>
                </a:lnTo>
                <a:lnTo>
                  <a:pt x="441434" y="503846"/>
                </a:lnTo>
                <a:lnTo>
                  <a:pt x="425767" y="508117"/>
                </a:lnTo>
                <a:lnTo>
                  <a:pt x="407629" y="503674"/>
                </a:lnTo>
                <a:lnTo>
                  <a:pt x="365733" y="508725"/>
                </a:lnTo>
                <a:lnTo>
                  <a:pt x="323117" y="508983"/>
                </a:lnTo>
                <a:lnTo>
                  <a:pt x="283157" y="508990"/>
                </a:lnTo>
                <a:lnTo>
                  <a:pt x="243159" y="508990"/>
                </a:lnTo>
                <a:lnTo>
                  <a:pt x="199503" y="508990"/>
                </a:lnTo>
                <a:lnTo>
                  <a:pt x="157390" y="508990"/>
                </a:lnTo>
                <a:lnTo>
                  <a:pt x="113619" y="508990"/>
                </a:lnTo>
                <a:lnTo>
                  <a:pt x="107268" y="508990"/>
                </a:lnTo>
                <a:lnTo>
                  <a:pt x="98336" y="500170"/>
                </a:lnTo>
                <a:lnTo>
                  <a:pt x="98227" y="508882"/>
                </a:lnTo>
                <a:lnTo>
                  <a:pt x="98226" y="500064"/>
                </a:lnTo>
                <a:lnTo>
                  <a:pt x="98226" y="505206"/>
                </a:lnTo>
                <a:lnTo>
                  <a:pt x="98226" y="503009"/>
                </a:lnTo>
                <a:lnTo>
                  <a:pt x="98226" y="508008"/>
                </a:lnTo>
                <a:lnTo>
                  <a:pt x="98226" y="500162"/>
                </a:lnTo>
                <a:lnTo>
                  <a:pt x="98226" y="507758"/>
                </a:lnTo>
                <a:lnTo>
                  <a:pt x="97234" y="508169"/>
                </a:lnTo>
                <a:lnTo>
                  <a:pt x="90538" y="508882"/>
                </a:lnTo>
                <a:lnTo>
                  <a:pt x="90124" y="507926"/>
                </a:lnTo>
                <a:lnTo>
                  <a:pt x="89297" y="500064"/>
                </a:lnTo>
                <a:lnTo>
                  <a:pt x="84556" y="500061"/>
                </a:lnTo>
                <a:lnTo>
                  <a:pt x="83160" y="499069"/>
                </a:lnTo>
                <a:lnTo>
                  <a:pt x="82229" y="497415"/>
                </a:lnTo>
                <a:lnTo>
                  <a:pt x="80476" y="491499"/>
                </a:lnTo>
                <a:lnTo>
                  <a:pt x="80377" y="483475"/>
                </a:lnTo>
                <a:lnTo>
                  <a:pt x="79381" y="483050"/>
                </a:lnTo>
                <a:lnTo>
                  <a:pt x="75629" y="482578"/>
                </a:lnTo>
                <a:lnTo>
                  <a:pt x="74232" y="481460"/>
                </a:lnTo>
                <a:lnTo>
                  <a:pt x="71806" y="474546"/>
                </a:lnTo>
                <a:lnTo>
                  <a:pt x="71440" y="456773"/>
                </a:lnTo>
                <a:lnTo>
                  <a:pt x="65301" y="448552"/>
                </a:lnTo>
                <a:lnTo>
                  <a:pt x="63335" y="440261"/>
                </a:lnTo>
                <a:lnTo>
                  <a:pt x="62511" y="406545"/>
                </a:lnTo>
                <a:lnTo>
                  <a:pt x="59863" y="401282"/>
                </a:lnTo>
                <a:lnTo>
                  <a:pt x="56372" y="395635"/>
                </a:lnTo>
                <a:lnTo>
                  <a:pt x="54130" y="383926"/>
                </a:lnTo>
                <a:lnTo>
                  <a:pt x="53610" y="355447"/>
                </a:lnTo>
                <a:lnTo>
                  <a:pt x="52607" y="353050"/>
                </a:lnTo>
                <a:lnTo>
                  <a:pt x="50947" y="351452"/>
                </a:lnTo>
                <a:lnTo>
                  <a:pt x="48847" y="350387"/>
                </a:lnTo>
                <a:lnTo>
                  <a:pt x="47447" y="348684"/>
                </a:lnTo>
                <a:lnTo>
                  <a:pt x="45893" y="344147"/>
                </a:lnTo>
                <a:lnTo>
                  <a:pt x="43677" y="323596"/>
                </a:lnTo>
                <a:lnTo>
                  <a:pt x="38518" y="315263"/>
                </a:lnTo>
                <a:lnTo>
                  <a:pt x="36272" y="303558"/>
                </a:lnTo>
                <a:lnTo>
                  <a:pt x="35828" y="296432"/>
                </a:lnTo>
                <a:lnTo>
                  <a:pt x="28040" y="274715"/>
                </a:lnTo>
                <a:lnTo>
                  <a:pt x="26899" y="260799"/>
                </a:lnTo>
                <a:lnTo>
                  <a:pt x="25870" y="260186"/>
                </a:lnTo>
                <a:lnTo>
                  <a:pt x="22081" y="259504"/>
                </a:lnTo>
                <a:lnTo>
                  <a:pt x="20674" y="258331"/>
                </a:lnTo>
                <a:lnTo>
                  <a:pt x="19110" y="254380"/>
                </a:lnTo>
                <a:lnTo>
                  <a:pt x="17969" y="242723"/>
                </a:lnTo>
                <a:lnTo>
                  <a:pt x="11744" y="234291"/>
                </a:lnTo>
                <a:lnTo>
                  <a:pt x="9300" y="224892"/>
                </a:lnTo>
                <a:lnTo>
                  <a:pt x="8939" y="214721"/>
                </a:lnTo>
                <a:lnTo>
                  <a:pt x="1242" y="206658"/>
                </a:lnTo>
                <a:lnTo>
                  <a:pt x="109" y="197805"/>
                </a:lnTo>
                <a:lnTo>
                  <a:pt x="0" y="165032"/>
                </a:lnTo>
                <a:lnTo>
                  <a:pt x="992" y="163598"/>
                </a:lnTo>
                <a:lnTo>
                  <a:pt x="2646" y="162643"/>
                </a:lnTo>
                <a:lnTo>
                  <a:pt x="7688" y="161110"/>
                </a:lnTo>
                <a:lnTo>
                  <a:pt x="8378" y="158254"/>
                </a:lnTo>
                <a:lnTo>
                  <a:pt x="8562" y="156104"/>
                </a:lnTo>
                <a:lnTo>
                  <a:pt x="9677" y="154670"/>
                </a:lnTo>
                <a:lnTo>
                  <a:pt x="17482" y="151915"/>
                </a:lnTo>
                <a:lnTo>
                  <a:pt x="22488" y="151836"/>
                </a:lnTo>
                <a:lnTo>
                  <a:pt x="23922" y="150833"/>
                </a:lnTo>
                <a:lnTo>
                  <a:pt x="24878" y="149172"/>
                </a:lnTo>
                <a:lnTo>
                  <a:pt x="25515" y="147072"/>
                </a:lnTo>
                <a:lnTo>
                  <a:pt x="26931" y="145672"/>
                </a:lnTo>
                <a:lnTo>
                  <a:pt x="36335" y="140780"/>
                </a:lnTo>
                <a:lnTo>
                  <a:pt x="41946" y="136982"/>
                </a:lnTo>
                <a:lnTo>
                  <a:pt x="47747" y="135294"/>
                </a:lnTo>
                <a:lnTo>
                  <a:pt x="49691" y="133852"/>
                </a:lnTo>
                <a:lnTo>
                  <a:pt x="50987" y="131898"/>
                </a:lnTo>
                <a:lnTo>
                  <a:pt x="51850" y="129603"/>
                </a:lnTo>
                <a:lnTo>
                  <a:pt x="53418" y="128074"/>
                </a:lnTo>
                <a:lnTo>
                  <a:pt x="57807" y="126374"/>
                </a:lnTo>
                <a:lnTo>
                  <a:pt x="77464" y="124101"/>
                </a:lnTo>
                <a:lnTo>
                  <a:pt x="89311" y="117962"/>
                </a:lnTo>
                <a:lnTo>
                  <a:pt x="121212" y="107063"/>
                </a:lnTo>
                <a:lnTo>
                  <a:pt x="133782" y="100264"/>
                </a:lnTo>
                <a:lnTo>
                  <a:pt x="176730" y="98241"/>
                </a:lnTo>
                <a:lnTo>
                  <a:pt x="221366" y="98225"/>
                </a:lnTo>
                <a:lnTo>
                  <a:pt x="261592" y="98225"/>
                </a:lnTo>
                <a:lnTo>
                  <a:pt x="303561" y="98225"/>
                </a:lnTo>
                <a:lnTo>
                  <a:pt x="345281" y="98225"/>
                </a:lnTo>
                <a:lnTo>
                  <a:pt x="378207" y="99217"/>
                </a:lnTo>
                <a:lnTo>
                  <a:pt x="395515" y="105913"/>
                </a:lnTo>
                <a:lnTo>
                  <a:pt x="437554" y="107150"/>
                </a:lnTo>
                <a:lnTo>
                  <a:pt x="467320" y="107155"/>
                </a:lnTo>
                <a:lnTo>
                  <a:pt x="473273" y="109800"/>
                </a:lnTo>
                <a:lnTo>
                  <a:pt x="479226" y="113291"/>
                </a:lnTo>
                <a:lnTo>
                  <a:pt x="491133" y="115532"/>
                </a:lnTo>
                <a:lnTo>
                  <a:pt x="535618" y="116080"/>
                </a:lnTo>
                <a:lnTo>
                  <a:pt x="564296" y="116084"/>
                </a:lnTo>
                <a:lnTo>
                  <a:pt x="570944" y="118730"/>
                </a:lnTo>
                <a:lnTo>
                  <a:pt x="577206" y="122221"/>
                </a:lnTo>
                <a:lnTo>
                  <a:pt x="589311" y="124462"/>
                </a:lnTo>
                <a:lnTo>
                  <a:pt x="605996" y="124905"/>
                </a:lnTo>
                <a:lnTo>
                  <a:pt x="614282" y="122319"/>
                </a:lnTo>
                <a:lnTo>
                  <a:pt x="617881" y="120241"/>
                </a:lnTo>
                <a:lnTo>
                  <a:pt x="621272" y="119847"/>
                </a:lnTo>
                <a:lnTo>
                  <a:pt x="641616" y="124137"/>
                </a:lnTo>
                <a:lnTo>
                  <a:pt x="649957" y="121978"/>
                </a:lnTo>
                <a:lnTo>
                  <a:pt x="653570" y="120014"/>
                </a:lnTo>
                <a:lnTo>
                  <a:pt x="656971" y="119696"/>
                </a:lnTo>
                <a:lnTo>
                  <a:pt x="663396" y="121989"/>
                </a:lnTo>
                <a:lnTo>
                  <a:pt x="672205" y="121023"/>
                </a:lnTo>
                <a:lnTo>
                  <a:pt x="689288" y="117060"/>
                </a:lnTo>
                <a:lnTo>
                  <a:pt x="708354" y="121421"/>
                </a:lnTo>
                <a:lnTo>
                  <a:pt x="752347" y="116262"/>
                </a:lnTo>
                <a:lnTo>
                  <a:pt x="796772" y="116087"/>
                </a:lnTo>
                <a:lnTo>
                  <a:pt x="841305" y="116084"/>
                </a:lnTo>
                <a:lnTo>
                  <a:pt x="881175" y="116084"/>
                </a:lnTo>
                <a:lnTo>
                  <a:pt x="898760" y="115092"/>
                </a:lnTo>
                <a:lnTo>
                  <a:pt x="925606" y="109016"/>
                </a:lnTo>
                <a:lnTo>
                  <a:pt x="965801" y="107399"/>
                </a:lnTo>
                <a:lnTo>
                  <a:pt x="1008962" y="107168"/>
                </a:lnTo>
                <a:lnTo>
                  <a:pt x="1038808" y="106164"/>
                </a:lnTo>
                <a:lnTo>
                  <a:pt x="1075530" y="99052"/>
                </a:lnTo>
                <a:lnTo>
                  <a:pt x="1118360" y="98297"/>
                </a:lnTo>
                <a:lnTo>
                  <a:pt x="1160811" y="98229"/>
                </a:lnTo>
                <a:lnTo>
                  <a:pt x="1203641" y="98225"/>
                </a:lnTo>
                <a:lnTo>
                  <a:pt x="1241164" y="97232"/>
                </a:lnTo>
                <a:lnTo>
                  <a:pt x="1280647" y="90122"/>
                </a:lnTo>
                <a:lnTo>
                  <a:pt x="1322082" y="89404"/>
                </a:lnTo>
                <a:lnTo>
                  <a:pt x="1359238" y="89309"/>
                </a:lnTo>
                <a:lnTo>
                  <a:pt x="1396078" y="88305"/>
                </a:lnTo>
                <a:lnTo>
                  <a:pt x="1433340" y="81607"/>
                </a:lnTo>
                <a:lnTo>
                  <a:pt x="1471357" y="80529"/>
                </a:lnTo>
                <a:lnTo>
                  <a:pt x="1509032" y="79394"/>
                </a:lnTo>
                <a:lnTo>
                  <a:pt x="1546196" y="72680"/>
                </a:lnTo>
                <a:lnTo>
                  <a:pt x="1587017" y="71599"/>
                </a:lnTo>
                <a:lnTo>
                  <a:pt x="1626054" y="71457"/>
                </a:lnTo>
                <a:lnTo>
                  <a:pt x="1665223" y="71439"/>
                </a:lnTo>
                <a:lnTo>
                  <a:pt x="1706136" y="71436"/>
                </a:lnTo>
                <a:lnTo>
                  <a:pt x="1722689" y="70443"/>
                </a:lnTo>
                <a:lnTo>
                  <a:pt x="1760423" y="63747"/>
                </a:lnTo>
                <a:lnTo>
                  <a:pt x="1795796" y="62874"/>
                </a:lnTo>
                <a:lnTo>
                  <a:pt x="1837935" y="62579"/>
                </a:lnTo>
                <a:lnTo>
                  <a:pt x="1874922" y="62520"/>
                </a:lnTo>
                <a:lnTo>
                  <a:pt x="1913705" y="62508"/>
                </a:lnTo>
                <a:lnTo>
                  <a:pt x="1955964" y="62506"/>
                </a:lnTo>
                <a:lnTo>
                  <a:pt x="1990399" y="61514"/>
                </a:lnTo>
                <a:lnTo>
                  <a:pt x="2011993" y="57361"/>
                </a:lnTo>
                <a:lnTo>
                  <a:pt x="2045454" y="58550"/>
                </a:lnTo>
                <a:lnTo>
                  <a:pt x="2080727" y="54558"/>
                </a:lnTo>
                <a:lnTo>
                  <a:pt x="2122634" y="60773"/>
                </a:lnTo>
                <a:lnTo>
                  <a:pt x="2161814" y="62278"/>
                </a:lnTo>
                <a:lnTo>
                  <a:pt x="2187027" y="61446"/>
                </a:lnTo>
                <a:lnTo>
                  <a:pt x="2224765" y="54809"/>
                </a:lnTo>
                <a:lnTo>
                  <a:pt x="2268308" y="53739"/>
                </a:lnTo>
                <a:lnTo>
                  <a:pt x="2306674" y="53598"/>
                </a:lnTo>
                <a:lnTo>
                  <a:pt x="2344138" y="53579"/>
                </a:lnTo>
                <a:lnTo>
                  <a:pt x="2382181" y="53576"/>
                </a:lnTo>
                <a:lnTo>
                  <a:pt x="2404125" y="50930"/>
                </a:lnTo>
                <a:lnTo>
                  <a:pt x="2440866" y="45474"/>
                </a:lnTo>
                <a:lnTo>
                  <a:pt x="2482856" y="44756"/>
                </a:lnTo>
                <a:lnTo>
                  <a:pt x="2520087" y="44661"/>
                </a:lnTo>
                <a:lnTo>
                  <a:pt x="2562080" y="44648"/>
                </a:lnTo>
                <a:lnTo>
                  <a:pt x="2599813" y="44647"/>
                </a:lnTo>
                <a:lnTo>
                  <a:pt x="2636287" y="42001"/>
                </a:lnTo>
                <a:lnTo>
                  <a:pt x="2673036" y="36544"/>
                </a:lnTo>
                <a:lnTo>
                  <a:pt x="2715028" y="35826"/>
                </a:lnTo>
                <a:lnTo>
                  <a:pt x="2752259" y="35731"/>
                </a:lnTo>
                <a:lnTo>
                  <a:pt x="2768062" y="34731"/>
                </a:lnTo>
                <a:lnTo>
                  <a:pt x="2789107" y="30574"/>
                </a:lnTo>
                <a:lnTo>
                  <a:pt x="2812762" y="32760"/>
                </a:lnTo>
                <a:lnTo>
                  <a:pt x="2849930" y="27770"/>
                </a:lnTo>
                <a:lnTo>
                  <a:pt x="2890752" y="26917"/>
                </a:lnTo>
                <a:lnTo>
                  <a:pt x="2929788" y="26804"/>
                </a:lnTo>
                <a:lnTo>
                  <a:pt x="2964824" y="24145"/>
                </a:lnTo>
                <a:lnTo>
                  <a:pt x="2981598" y="21644"/>
                </a:lnTo>
                <a:lnTo>
                  <a:pt x="3011181" y="22832"/>
                </a:lnTo>
                <a:lnTo>
                  <a:pt x="3054200" y="18513"/>
                </a:lnTo>
                <a:lnTo>
                  <a:pt x="3098634" y="17944"/>
                </a:lnTo>
                <a:lnTo>
                  <a:pt x="3136186" y="17869"/>
                </a:lnTo>
                <a:lnTo>
                  <a:pt x="3179214" y="17859"/>
                </a:lnTo>
                <a:lnTo>
                  <a:pt x="3218909" y="17858"/>
                </a:lnTo>
                <a:lnTo>
                  <a:pt x="3259892" y="17857"/>
                </a:lnTo>
                <a:lnTo>
                  <a:pt x="3303065" y="17857"/>
                </a:lnTo>
                <a:lnTo>
                  <a:pt x="3340954" y="17857"/>
                </a:lnTo>
                <a:lnTo>
                  <a:pt x="3384516" y="17857"/>
                </a:lnTo>
                <a:lnTo>
                  <a:pt x="3429022" y="17857"/>
                </a:lnTo>
                <a:lnTo>
                  <a:pt x="3473650" y="17857"/>
                </a:lnTo>
                <a:lnTo>
                  <a:pt x="3518296" y="17857"/>
                </a:lnTo>
                <a:lnTo>
                  <a:pt x="3553023" y="17857"/>
                </a:lnTo>
                <a:lnTo>
                  <a:pt x="3593078" y="17857"/>
                </a:lnTo>
                <a:lnTo>
                  <a:pt x="3633279" y="17857"/>
                </a:lnTo>
                <a:lnTo>
                  <a:pt x="3669883" y="11721"/>
                </a:lnTo>
                <a:lnTo>
                  <a:pt x="3705777" y="9479"/>
                </a:lnTo>
                <a:lnTo>
                  <a:pt x="3741530" y="9036"/>
                </a:lnTo>
                <a:lnTo>
                  <a:pt x="3777256" y="8949"/>
                </a:lnTo>
                <a:lnTo>
                  <a:pt x="3812976" y="8932"/>
                </a:lnTo>
                <a:lnTo>
                  <a:pt x="3857625" y="8929"/>
                </a:lnTo>
                <a:lnTo>
                  <a:pt x="3902273" y="8928"/>
                </a:lnTo>
                <a:lnTo>
                  <a:pt x="3946921" y="6282"/>
                </a:lnTo>
                <a:lnTo>
                  <a:pt x="3964781" y="3783"/>
                </a:lnTo>
                <a:lnTo>
                  <a:pt x="4009429" y="8054"/>
                </a:lnTo>
                <a:lnTo>
                  <a:pt x="4046140" y="8755"/>
                </a:lnTo>
                <a:lnTo>
                  <a:pt x="4087935" y="6248"/>
                </a:lnTo>
                <a:lnTo>
                  <a:pt x="4125147" y="1232"/>
                </a:lnTo>
                <a:lnTo>
                  <a:pt x="4162154" y="5387"/>
                </a:lnTo>
                <a:lnTo>
                  <a:pt x="4204006" y="1357"/>
                </a:lnTo>
                <a:lnTo>
                  <a:pt x="4241231" y="266"/>
                </a:lnTo>
                <a:lnTo>
                  <a:pt x="4283384" y="51"/>
                </a:lnTo>
                <a:lnTo>
                  <a:pt x="4321402" y="8"/>
                </a:lnTo>
                <a:lnTo>
                  <a:pt x="4362316" y="0"/>
                </a:lnTo>
                <a:lnTo>
                  <a:pt x="4402479" y="5143"/>
                </a:lnTo>
                <a:lnTo>
                  <a:pt x="4444954" y="3954"/>
                </a:lnTo>
                <a:lnTo>
                  <a:pt x="4487042" y="7946"/>
                </a:lnTo>
                <a:lnTo>
                  <a:pt x="4526444" y="3589"/>
                </a:lnTo>
                <a:lnTo>
                  <a:pt x="4565537" y="7579"/>
                </a:lnTo>
                <a:lnTo>
                  <a:pt x="4606442" y="8661"/>
                </a:lnTo>
                <a:lnTo>
                  <a:pt x="4649322" y="15012"/>
                </a:lnTo>
                <a:lnTo>
                  <a:pt x="4687484" y="17295"/>
                </a:lnTo>
                <a:lnTo>
                  <a:pt x="4728426" y="17747"/>
                </a:lnTo>
                <a:lnTo>
                  <a:pt x="4767602" y="17835"/>
                </a:lnTo>
                <a:lnTo>
                  <a:pt x="4804004" y="20499"/>
                </a:lnTo>
                <a:lnTo>
                  <a:pt x="4844597" y="25545"/>
                </a:lnTo>
                <a:lnTo>
                  <a:pt x="4883705" y="26542"/>
                </a:lnTo>
                <a:lnTo>
                  <a:pt x="4922738" y="26739"/>
                </a:lnTo>
                <a:lnTo>
                  <a:pt x="4963632" y="31518"/>
                </a:lnTo>
                <a:lnTo>
                  <a:pt x="5000373" y="35880"/>
                </a:lnTo>
                <a:lnTo>
                  <a:pt x="5038940" y="42621"/>
                </a:lnTo>
                <a:lnTo>
                  <a:pt x="5079741" y="44247"/>
                </a:lnTo>
                <a:lnTo>
                  <a:pt x="5116464" y="45559"/>
                </a:lnTo>
                <a:lnTo>
                  <a:pt x="5155026" y="51698"/>
                </a:lnTo>
                <a:lnTo>
                  <a:pt x="5195827" y="57946"/>
                </a:lnTo>
                <a:lnTo>
                  <a:pt x="5235526" y="67742"/>
                </a:lnTo>
                <a:lnTo>
                  <a:pt x="5277924" y="71333"/>
                </a:lnTo>
                <a:lnTo>
                  <a:pt x="5317778" y="78287"/>
                </a:lnTo>
                <a:lnTo>
                  <a:pt x="5358421" y="81084"/>
                </a:lnTo>
                <a:lnTo>
                  <a:pt x="5402541" y="88018"/>
                </a:lnTo>
                <a:lnTo>
                  <a:pt x="5440052" y="96194"/>
                </a:lnTo>
                <a:lnTo>
                  <a:pt x="5482082" y="104094"/>
                </a:lnTo>
                <a:lnTo>
                  <a:pt x="5519820" y="111492"/>
                </a:lnTo>
                <a:lnTo>
                  <a:pt x="5556295" y="115479"/>
                </a:lnTo>
                <a:lnTo>
                  <a:pt x="5593044" y="116997"/>
                </a:lnTo>
                <a:lnTo>
                  <a:pt x="5636702" y="124179"/>
                </a:lnTo>
                <a:lnTo>
                  <a:pt x="5679228" y="124965"/>
                </a:lnTo>
                <a:lnTo>
                  <a:pt x="5691164" y="125984"/>
                </a:lnTo>
                <a:lnTo>
                  <a:pt x="5726904" y="133114"/>
                </a:lnTo>
                <a:lnTo>
                  <a:pt x="5744765" y="134690"/>
                </a:lnTo>
                <a:lnTo>
                  <a:pt x="5762624" y="139015"/>
                </a:lnTo>
                <a:lnTo>
                  <a:pt x="5780484" y="136879"/>
                </a:lnTo>
                <a:lnTo>
                  <a:pt x="5822155" y="142435"/>
                </a:lnTo>
                <a:lnTo>
                  <a:pt x="5861679" y="143848"/>
                </a:lnTo>
                <a:lnTo>
                  <a:pt x="5890506" y="150974"/>
                </a:lnTo>
                <a:lnTo>
                  <a:pt x="5932199" y="151781"/>
                </a:lnTo>
                <a:lnTo>
                  <a:pt x="5968112" y="152794"/>
                </a:lnTo>
                <a:lnTo>
                  <a:pt x="5985488" y="159491"/>
                </a:lnTo>
                <a:lnTo>
                  <a:pt x="6012646" y="160700"/>
                </a:lnTo>
                <a:lnTo>
                  <a:pt x="6018604" y="158072"/>
                </a:lnTo>
                <a:lnTo>
                  <a:pt x="6021582" y="155982"/>
                </a:lnTo>
                <a:lnTo>
                  <a:pt x="6024561" y="155582"/>
                </a:lnTo>
                <a:lnTo>
                  <a:pt x="6034705" y="159858"/>
                </a:lnTo>
                <a:lnTo>
                  <a:pt x="6038330" y="157698"/>
                </a:lnTo>
                <a:lnTo>
                  <a:pt x="6040686" y="155733"/>
                </a:lnTo>
                <a:lnTo>
                  <a:pt x="6043249" y="155415"/>
                </a:lnTo>
                <a:lnTo>
                  <a:pt x="6056239" y="160334"/>
                </a:lnTo>
                <a:lnTo>
                  <a:pt x="6080740" y="160733"/>
                </a:lnTo>
                <a:lnTo>
                  <a:pt x="6081005" y="165473"/>
                </a:lnTo>
                <a:lnTo>
                  <a:pt x="6082035" y="166869"/>
                </a:lnTo>
                <a:lnTo>
                  <a:pt x="6089676" y="169553"/>
                </a:lnTo>
                <a:lnTo>
                  <a:pt x="6089973" y="174785"/>
                </a:lnTo>
                <a:lnTo>
                  <a:pt x="6090014" y="172601"/>
                </a:lnTo>
                <a:lnTo>
                  <a:pt x="6091017" y="172613"/>
                </a:lnTo>
                <a:lnTo>
                  <a:pt x="6098608" y="178301"/>
                </a:lnTo>
                <a:lnTo>
                  <a:pt x="6098976" y="213027"/>
                </a:lnTo>
                <a:lnTo>
                  <a:pt x="6105113" y="221186"/>
                </a:lnTo>
                <a:lnTo>
                  <a:pt x="6107079" y="229467"/>
                </a:lnTo>
                <a:lnTo>
                  <a:pt x="6107874" y="253016"/>
                </a:lnTo>
                <a:lnTo>
                  <a:pt x="6110538" y="258964"/>
                </a:lnTo>
                <a:lnTo>
                  <a:pt x="6114036" y="264914"/>
                </a:lnTo>
                <a:lnTo>
                  <a:pt x="6116282" y="276819"/>
                </a:lnTo>
                <a:lnTo>
                  <a:pt x="6117756" y="297838"/>
                </a:lnTo>
                <a:lnTo>
                  <a:pt x="6124514" y="315146"/>
                </a:lnTo>
                <a:lnTo>
                  <a:pt x="6126511" y="333484"/>
                </a:lnTo>
                <a:lnTo>
                  <a:pt x="6132784" y="350336"/>
                </a:lnTo>
                <a:lnTo>
                  <a:pt x="6135436" y="377303"/>
                </a:lnTo>
                <a:lnTo>
                  <a:pt x="6139324" y="385309"/>
                </a:lnTo>
                <a:lnTo>
                  <a:pt x="6139766" y="389825"/>
                </a:lnTo>
                <a:lnTo>
                  <a:pt x="6137630" y="404670"/>
                </a:lnTo>
                <a:lnTo>
                  <a:pt x="6143430" y="442597"/>
                </a:lnTo>
                <a:lnTo>
                  <a:pt x="6143622" y="484800"/>
                </a:lnTo>
                <a:lnTo>
                  <a:pt x="6143624" y="526682"/>
                </a:lnTo>
                <a:lnTo>
                  <a:pt x="6143624" y="565945"/>
                </a:lnTo>
                <a:lnTo>
                  <a:pt x="6142633" y="567796"/>
                </a:lnTo>
                <a:lnTo>
                  <a:pt x="6140979" y="569030"/>
                </a:lnTo>
                <a:lnTo>
                  <a:pt x="6138884" y="569853"/>
                </a:lnTo>
                <a:lnTo>
                  <a:pt x="6137487" y="571393"/>
                </a:lnTo>
                <a:lnTo>
                  <a:pt x="6134727" y="580306"/>
                </a:lnTo>
                <a:lnTo>
                  <a:pt x="6134695" y="5893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79"/>
          <p:cNvSpPr/>
          <p:nvPr/>
        </p:nvSpPr>
        <p:spPr>
          <a:xfrm>
            <a:off x="714375" y="1580555"/>
            <a:ext cx="7581305" cy="901899"/>
          </a:xfrm>
          <a:custGeom>
            <a:avLst/>
            <a:gdLst/>
            <a:ahLst/>
            <a:cxnLst/>
            <a:rect l="0" t="0" r="0" b="0"/>
            <a:pathLst>
              <a:path w="7581305" h="901899">
                <a:moveTo>
                  <a:pt x="4339828" y="750093"/>
                </a:moveTo>
                <a:lnTo>
                  <a:pt x="4335088" y="750093"/>
                </a:lnTo>
                <a:lnTo>
                  <a:pt x="4333691" y="749101"/>
                </a:lnTo>
                <a:lnTo>
                  <a:pt x="4332760" y="747448"/>
                </a:lnTo>
                <a:lnTo>
                  <a:pt x="4331143" y="740999"/>
                </a:lnTo>
                <a:lnTo>
                  <a:pt x="4331007" y="736791"/>
                </a:lnTo>
                <a:lnTo>
                  <a:pt x="4329979" y="735272"/>
                </a:lnTo>
                <a:lnTo>
                  <a:pt x="4328300" y="734259"/>
                </a:lnTo>
                <a:lnTo>
                  <a:pt x="4322339" y="732352"/>
                </a:lnTo>
                <a:lnTo>
                  <a:pt x="4322001" y="724556"/>
                </a:lnTo>
                <a:lnTo>
                  <a:pt x="4320998" y="724139"/>
                </a:lnTo>
                <a:lnTo>
                  <a:pt x="4317238" y="723675"/>
                </a:lnTo>
                <a:lnTo>
                  <a:pt x="4315839" y="722559"/>
                </a:lnTo>
                <a:lnTo>
                  <a:pt x="4312292" y="714231"/>
                </a:lnTo>
                <a:lnTo>
                  <a:pt x="4305383" y="706798"/>
                </a:lnTo>
                <a:lnTo>
                  <a:pt x="4299746" y="705846"/>
                </a:lnTo>
                <a:lnTo>
                  <a:pt x="4298223" y="704720"/>
                </a:lnTo>
                <a:lnTo>
                  <a:pt x="4292712" y="694437"/>
                </a:lnTo>
                <a:lnTo>
                  <a:pt x="4290558" y="692153"/>
                </a:lnTo>
                <a:lnTo>
                  <a:pt x="4288164" y="686970"/>
                </a:lnTo>
                <a:lnTo>
                  <a:pt x="4287526" y="684198"/>
                </a:lnTo>
                <a:lnTo>
                  <a:pt x="4278674" y="671454"/>
                </a:lnTo>
                <a:lnTo>
                  <a:pt x="4271451" y="662938"/>
                </a:lnTo>
                <a:lnTo>
                  <a:pt x="4268794" y="653521"/>
                </a:lnTo>
                <a:lnTo>
                  <a:pt x="4255996" y="634843"/>
                </a:lnTo>
                <a:lnTo>
                  <a:pt x="4252151" y="623231"/>
                </a:lnTo>
                <a:lnTo>
                  <a:pt x="4249860" y="610418"/>
                </a:lnTo>
                <a:lnTo>
                  <a:pt x="4243527" y="598333"/>
                </a:lnTo>
                <a:lnTo>
                  <a:pt x="4242885" y="595341"/>
                </a:lnTo>
                <a:lnTo>
                  <a:pt x="4241465" y="593347"/>
                </a:lnTo>
                <a:lnTo>
                  <a:pt x="4239526" y="592018"/>
                </a:lnTo>
                <a:lnTo>
                  <a:pt x="4237241" y="591132"/>
                </a:lnTo>
                <a:lnTo>
                  <a:pt x="4235718" y="589548"/>
                </a:lnTo>
                <a:lnTo>
                  <a:pt x="4234025" y="585144"/>
                </a:lnTo>
                <a:lnTo>
                  <a:pt x="4232707" y="564302"/>
                </a:lnTo>
                <a:lnTo>
                  <a:pt x="4226542" y="555783"/>
                </a:lnTo>
                <a:lnTo>
                  <a:pt x="4224571" y="547440"/>
                </a:lnTo>
                <a:lnTo>
                  <a:pt x="4223742" y="502879"/>
                </a:lnTo>
                <a:lnTo>
                  <a:pt x="4223742" y="500433"/>
                </a:lnTo>
                <a:lnTo>
                  <a:pt x="4245865" y="500065"/>
                </a:lnTo>
                <a:lnTo>
                  <a:pt x="4251103" y="502709"/>
                </a:lnTo>
                <a:lnTo>
                  <a:pt x="4253889" y="504803"/>
                </a:lnTo>
                <a:lnTo>
                  <a:pt x="4262276" y="507130"/>
                </a:lnTo>
                <a:lnTo>
                  <a:pt x="4302494" y="508829"/>
                </a:lnTo>
                <a:lnTo>
                  <a:pt x="4343569" y="509977"/>
                </a:lnTo>
                <a:lnTo>
                  <a:pt x="4378590" y="517093"/>
                </a:lnTo>
                <a:lnTo>
                  <a:pt x="4396403" y="518668"/>
                </a:lnTo>
                <a:lnTo>
                  <a:pt x="4430891" y="525578"/>
                </a:lnTo>
                <a:lnTo>
                  <a:pt x="4470429" y="526739"/>
                </a:lnTo>
                <a:lnTo>
                  <a:pt x="4510227" y="526837"/>
                </a:lnTo>
                <a:lnTo>
                  <a:pt x="4526686" y="527837"/>
                </a:lnTo>
                <a:lnTo>
                  <a:pt x="4564354" y="534539"/>
                </a:lnTo>
                <a:lnTo>
                  <a:pt x="4607887" y="535617"/>
                </a:lnTo>
                <a:lnTo>
                  <a:pt x="4652389" y="535759"/>
                </a:lnTo>
                <a:lnTo>
                  <a:pt x="4697018" y="535778"/>
                </a:lnTo>
                <a:lnTo>
                  <a:pt x="4733727" y="535780"/>
                </a:lnTo>
                <a:lnTo>
                  <a:pt x="4775521" y="533135"/>
                </a:lnTo>
                <a:lnTo>
                  <a:pt x="4812733" y="528092"/>
                </a:lnTo>
                <a:lnTo>
                  <a:pt x="4849740" y="532241"/>
                </a:lnTo>
                <a:lnTo>
                  <a:pt x="4891592" y="528210"/>
                </a:lnTo>
                <a:lnTo>
                  <a:pt x="4933557" y="527120"/>
                </a:lnTo>
                <a:lnTo>
                  <a:pt x="4973927" y="520767"/>
                </a:lnTo>
                <a:lnTo>
                  <a:pt x="5007488" y="518765"/>
                </a:lnTo>
                <a:lnTo>
                  <a:pt x="5051737" y="518088"/>
                </a:lnTo>
                <a:lnTo>
                  <a:pt x="5094175" y="517954"/>
                </a:lnTo>
                <a:lnTo>
                  <a:pt x="5128995" y="517931"/>
                </a:lnTo>
                <a:lnTo>
                  <a:pt x="5170179" y="511787"/>
                </a:lnTo>
                <a:lnTo>
                  <a:pt x="5203881" y="509820"/>
                </a:lnTo>
                <a:lnTo>
                  <a:pt x="5248178" y="509156"/>
                </a:lnTo>
                <a:lnTo>
                  <a:pt x="5290626" y="509024"/>
                </a:lnTo>
                <a:lnTo>
                  <a:pt x="5325447" y="504261"/>
                </a:lnTo>
                <a:lnTo>
                  <a:pt x="5366632" y="500891"/>
                </a:lnTo>
                <a:lnTo>
                  <a:pt x="5400333" y="500308"/>
                </a:lnTo>
                <a:lnTo>
                  <a:pt x="5444631" y="500111"/>
                </a:lnTo>
                <a:lnTo>
                  <a:pt x="5487079" y="495331"/>
                </a:lnTo>
                <a:lnTo>
                  <a:pt x="5521900" y="492377"/>
                </a:lnTo>
                <a:lnTo>
                  <a:pt x="5563085" y="491378"/>
                </a:lnTo>
                <a:lnTo>
                  <a:pt x="5605764" y="488535"/>
                </a:lnTo>
                <a:lnTo>
                  <a:pt x="5647892" y="483454"/>
                </a:lnTo>
                <a:lnTo>
                  <a:pt x="5688294" y="476313"/>
                </a:lnTo>
                <a:lnTo>
                  <a:pt x="5721860" y="474174"/>
                </a:lnTo>
                <a:lnTo>
                  <a:pt x="5766111" y="473451"/>
                </a:lnTo>
                <a:lnTo>
                  <a:pt x="5803809" y="473308"/>
                </a:lnTo>
                <a:lnTo>
                  <a:pt x="5846056" y="467143"/>
                </a:lnTo>
                <a:lnTo>
                  <a:pt x="5886738" y="464897"/>
                </a:lnTo>
                <a:lnTo>
                  <a:pt x="5927958" y="459712"/>
                </a:lnTo>
                <a:lnTo>
                  <a:pt x="5965756" y="456263"/>
                </a:lnTo>
                <a:lnTo>
                  <a:pt x="6007765" y="455581"/>
                </a:lnTo>
                <a:lnTo>
                  <a:pt x="6045019" y="455447"/>
                </a:lnTo>
                <a:lnTo>
                  <a:pt x="6081042" y="455420"/>
                </a:lnTo>
                <a:lnTo>
                  <a:pt x="6116820" y="455415"/>
                </a:lnTo>
                <a:lnTo>
                  <a:pt x="6143620" y="452768"/>
                </a:lnTo>
                <a:lnTo>
                  <a:pt x="6179343" y="447725"/>
                </a:lnTo>
                <a:lnTo>
                  <a:pt x="6221199" y="446729"/>
                </a:lnTo>
                <a:lnTo>
                  <a:pt x="6259159" y="446533"/>
                </a:lnTo>
                <a:lnTo>
                  <a:pt x="6294273" y="446498"/>
                </a:lnTo>
                <a:lnTo>
                  <a:pt x="6334444" y="446488"/>
                </a:lnTo>
                <a:lnTo>
                  <a:pt x="6374685" y="446485"/>
                </a:lnTo>
                <a:lnTo>
                  <a:pt x="6411296" y="446484"/>
                </a:lnTo>
                <a:lnTo>
                  <a:pt x="6447190" y="446484"/>
                </a:lnTo>
                <a:lnTo>
                  <a:pt x="6490884" y="446484"/>
                </a:lnTo>
                <a:lnTo>
                  <a:pt x="6528842" y="446484"/>
                </a:lnTo>
                <a:lnTo>
                  <a:pt x="6569766" y="446484"/>
                </a:lnTo>
                <a:lnTo>
                  <a:pt x="6608818" y="447476"/>
                </a:lnTo>
                <a:lnTo>
                  <a:pt x="6647988" y="454172"/>
                </a:lnTo>
                <a:lnTo>
                  <a:pt x="6686256" y="455250"/>
                </a:lnTo>
                <a:lnTo>
                  <a:pt x="6723966" y="455392"/>
                </a:lnTo>
                <a:lnTo>
                  <a:pt x="6758175" y="455409"/>
                </a:lnTo>
                <a:lnTo>
                  <a:pt x="6789727" y="458058"/>
                </a:lnTo>
                <a:lnTo>
                  <a:pt x="6830704" y="463791"/>
                </a:lnTo>
                <a:lnTo>
                  <a:pt x="6872853" y="464311"/>
                </a:lnTo>
                <a:lnTo>
                  <a:pt x="6913560" y="463349"/>
                </a:lnTo>
                <a:lnTo>
                  <a:pt x="6921719" y="459602"/>
                </a:lnTo>
                <a:lnTo>
                  <a:pt x="6926276" y="459198"/>
                </a:lnTo>
                <a:lnTo>
                  <a:pt x="6965320" y="463955"/>
                </a:lnTo>
                <a:lnTo>
                  <a:pt x="6977135" y="465163"/>
                </a:lnTo>
                <a:lnTo>
                  <a:pt x="6994943" y="469437"/>
                </a:lnTo>
                <a:lnTo>
                  <a:pt x="7019950" y="465210"/>
                </a:lnTo>
                <a:lnTo>
                  <a:pt x="7040399" y="469659"/>
                </a:lnTo>
                <a:lnTo>
                  <a:pt x="7056682" y="467352"/>
                </a:lnTo>
                <a:lnTo>
                  <a:pt x="7101131" y="473145"/>
                </a:lnTo>
                <a:lnTo>
                  <a:pt x="7137712" y="474260"/>
                </a:lnTo>
                <a:lnTo>
                  <a:pt x="7154721" y="480340"/>
                </a:lnTo>
                <a:lnTo>
                  <a:pt x="7198944" y="482170"/>
                </a:lnTo>
                <a:lnTo>
                  <a:pt x="7240360" y="490764"/>
                </a:lnTo>
                <a:lnTo>
                  <a:pt x="7248865" y="493614"/>
                </a:lnTo>
                <a:lnTo>
                  <a:pt x="7256944" y="497196"/>
                </a:lnTo>
                <a:lnTo>
                  <a:pt x="7298020" y="500012"/>
                </a:lnTo>
                <a:lnTo>
                  <a:pt x="7338878" y="500061"/>
                </a:lnTo>
                <a:lnTo>
                  <a:pt x="7347221" y="502708"/>
                </a:lnTo>
                <a:lnTo>
                  <a:pt x="7354236" y="506199"/>
                </a:lnTo>
                <a:lnTo>
                  <a:pt x="7369856" y="508624"/>
                </a:lnTo>
                <a:lnTo>
                  <a:pt x="7396935" y="509963"/>
                </a:lnTo>
                <a:lnTo>
                  <a:pt x="7414249" y="516677"/>
                </a:lnTo>
                <a:lnTo>
                  <a:pt x="7417348" y="516100"/>
                </a:lnTo>
                <a:lnTo>
                  <a:pt x="7429451" y="510690"/>
                </a:lnTo>
                <a:lnTo>
                  <a:pt x="7471172" y="508998"/>
                </a:lnTo>
                <a:lnTo>
                  <a:pt x="7504281" y="508992"/>
                </a:lnTo>
                <a:lnTo>
                  <a:pt x="7510030" y="506346"/>
                </a:lnTo>
                <a:lnTo>
                  <a:pt x="7517065" y="501303"/>
                </a:lnTo>
                <a:lnTo>
                  <a:pt x="7525583" y="500307"/>
                </a:lnTo>
                <a:lnTo>
                  <a:pt x="7535001" y="500094"/>
                </a:lnTo>
                <a:lnTo>
                  <a:pt x="7567785" y="468934"/>
                </a:lnTo>
                <a:lnTo>
                  <a:pt x="7570335" y="463737"/>
                </a:lnTo>
                <a:lnTo>
                  <a:pt x="7572255" y="455901"/>
                </a:lnTo>
                <a:lnTo>
                  <a:pt x="7578488" y="448381"/>
                </a:lnTo>
                <a:lnTo>
                  <a:pt x="7580933" y="439176"/>
                </a:lnTo>
                <a:lnTo>
                  <a:pt x="7581304" y="397323"/>
                </a:lnTo>
                <a:lnTo>
                  <a:pt x="7581304" y="354233"/>
                </a:lnTo>
                <a:lnTo>
                  <a:pt x="7581304" y="328665"/>
                </a:lnTo>
                <a:lnTo>
                  <a:pt x="7578658" y="322021"/>
                </a:lnTo>
                <a:lnTo>
                  <a:pt x="7576564" y="318860"/>
                </a:lnTo>
                <a:lnTo>
                  <a:pt x="7573616" y="304931"/>
                </a:lnTo>
                <a:lnTo>
                  <a:pt x="7571627" y="289575"/>
                </a:lnTo>
                <a:lnTo>
                  <a:pt x="7565356" y="276987"/>
                </a:lnTo>
                <a:lnTo>
                  <a:pt x="7555081" y="232724"/>
                </a:lnTo>
                <a:lnTo>
                  <a:pt x="7554892" y="229563"/>
                </a:lnTo>
                <a:lnTo>
                  <a:pt x="7552037" y="223406"/>
                </a:lnTo>
                <a:lnTo>
                  <a:pt x="7548452" y="217361"/>
                </a:lnTo>
                <a:lnTo>
                  <a:pt x="7546151" y="205397"/>
                </a:lnTo>
                <a:lnTo>
                  <a:pt x="7545963" y="202415"/>
                </a:lnTo>
                <a:lnTo>
                  <a:pt x="7543107" y="196457"/>
                </a:lnTo>
                <a:lnTo>
                  <a:pt x="7537930" y="189288"/>
                </a:lnTo>
                <a:lnTo>
                  <a:pt x="7536907" y="180743"/>
                </a:lnTo>
                <a:lnTo>
                  <a:pt x="7536767" y="175249"/>
                </a:lnTo>
                <a:lnTo>
                  <a:pt x="7535738" y="173387"/>
                </a:lnTo>
                <a:lnTo>
                  <a:pt x="7534060" y="172146"/>
                </a:lnTo>
                <a:lnTo>
                  <a:pt x="7531948" y="171318"/>
                </a:lnTo>
                <a:lnTo>
                  <a:pt x="7530541" y="169775"/>
                </a:lnTo>
                <a:lnTo>
                  <a:pt x="7527836" y="161145"/>
                </a:lnTo>
                <a:lnTo>
                  <a:pt x="7527726" y="138246"/>
                </a:lnTo>
                <a:lnTo>
                  <a:pt x="7526734" y="136812"/>
                </a:lnTo>
                <a:lnTo>
                  <a:pt x="7525080" y="135857"/>
                </a:lnTo>
                <a:lnTo>
                  <a:pt x="7520038" y="134322"/>
                </a:lnTo>
                <a:lnTo>
                  <a:pt x="7519348" y="131467"/>
                </a:lnTo>
                <a:lnTo>
                  <a:pt x="7518806" y="125127"/>
                </a:lnTo>
                <a:lnTo>
                  <a:pt x="7514059" y="120308"/>
                </a:lnTo>
                <a:lnTo>
                  <a:pt x="7511731" y="115316"/>
                </a:lnTo>
                <a:lnTo>
                  <a:pt x="7511109" y="112596"/>
                </a:lnTo>
                <a:lnTo>
                  <a:pt x="7510695" y="111775"/>
                </a:lnTo>
                <a:lnTo>
                  <a:pt x="7510419" y="112220"/>
                </a:lnTo>
                <a:lnTo>
                  <a:pt x="7510235" y="113508"/>
                </a:lnTo>
                <a:lnTo>
                  <a:pt x="7509120" y="113375"/>
                </a:lnTo>
                <a:lnTo>
                  <a:pt x="7502211" y="108171"/>
                </a:lnTo>
                <a:lnTo>
                  <a:pt x="7491919" y="107215"/>
                </a:lnTo>
                <a:lnTo>
                  <a:pt x="7484437" y="107164"/>
                </a:lnTo>
                <a:lnTo>
                  <a:pt x="7478740" y="102418"/>
                </a:lnTo>
                <a:lnTo>
                  <a:pt x="7476217" y="102013"/>
                </a:lnTo>
                <a:lnTo>
                  <a:pt x="7473543" y="102735"/>
                </a:lnTo>
                <a:lnTo>
                  <a:pt x="7470768" y="104209"/>
                </a:lnTo>
                <a:lnTo>
                  <a:pt x="7468919" y="104199"/>
                </a:lnTo>
                <a:lnTo>
                  <a:pt x="7467684" y="103200"/>
                </a:lnTo>
                <a:lnTo>
                  <a:pt x="7466863" y="101542"/>
                </a:lnTo>
                <a:lnTo>
                  <a:pt x="7465322" y="100437"/>
                </a:lnTo>
                <a:lnTo>
                  <a:pt x="7460966" y="99209"/>
                </a:lnTo>
                <a:lnTo>
                  <a:pt x="7458415" y="99873"/>
                </a:lnTo>
                <a:lnTo>
                  <a:pt x="7447191" y="105423"/>
                </a:lnTo>
                <a:lnTo>
                  <a:pt x="7434201" y="107055"/>
                </a:lnTo>
                <a:lnTo>
                  <a:pt x="7428943" y="104465"/>
                </a:lnTo>
                <a:lnTo>
                  <a:pt x="7426152" y="102385"/>
                </a:lnTo>
                <a:lnTo>
                  <a:pt x="7412743" y="99459"/>
                </a:lnTo>
                <a:lnTo>
                  <a:pt x="7368901" y="98240"/>
                </a:lnTo>
                <a:lnTo>
                  <a:pt x="7326057" y="98226"/>
                </a:lnTo>
                <a:lnTo>
                  <a:pt x="7310766" y="97234"/>
                </a:lnTo>
                <a:lnTo>
                  <a:pt x="7293561" y="91158"/>
                </a:lnTo>
                <a:lnTo>
                  <a:pt x="7250302" y="89345"/>
                </a:lnTo>
                <a:lnTo>
                  <a:pt x="7239723" y="88326"/>
                </a:lnTo>
                <a:lnTo>
                  <a:pt x="7222202" y="82233"/>
                </a:lnTo>
                <a:lnTo>
                  <a:pt x="7182333" y="80476"/>
                </a:lnTo>
                <a:lnTo>
                  <a:pt x="7141759" y="71279"/>
                </a:lnTo>
                <a:lnTo>
                  <a:pt x="7124026" y="64534"/>
                </a:lnTo>
                <a:lnTo>
                  <a:pt x="7084109" y="62626"/>
                </a:lnTo>
                <a:lnTo>
                  <a:pt x="7042539" y="61522"/>
                </a:lnTo>
                <a:lnTo>
                  <a:pt x="7006828" y="54406"/>
                </a:lnTo>
                <a:lnTo>
                  <a:pt x="6971109" y="52658"/>
                </a:lnTo>
                <a:lnTo>
                  <a:pt x="6935391" y="45482"/>
                </a:lnTo>
                <a:lnTo>
                  <a:pt x="6893718" y="44697"/>
                </a:lnTo>
                <a:lnTo>
                  <a:pt x="6852046" y="44651"/>
                </a:lnTo>
                <a:lnTo>
                  <a:pt x="6809382" y="36546"/>
                </a:lnTo>
                <a:lnTo>
                  <a:pt x="6779495" y="33236"/>
                </a:lnTo>
                <a:lnTo>
                  <a:pt x="6754189" y="28062"/>
                </a:lnTo>
                <a:lnTo>
                  <a:pt x="6712169" y="26863"/>
                </a:lnTo>
                <a:lnTo>
                  <a:pt x="6670294" y="26795"/>
                </a:lnTo>
                <a:lnTo>
                  <a:pt x="6650469" y="25798"/>
                </a:lnTo>
                <a:lnTo>
                  <a:pt x="6608017" y="18411"/>
                </a:lnTo>
                <a:lnTo>
                  <a:pt x="6569608" y="17908"/>
                </a:lnTo>
                <a:lnTo>
                  <a:pt x="6528153" y="17863"/>
                </a:lnTo>
                <a:lnTo>
                  <a:pt x="6485961" y="17859"/>
                </a:lnTo>
                <a:lnTo>
                  <a:pt x="6445472" y="17859"/>
                </a:lnTo>
                <a:lnTo>
                  <a:pt x="6405931" y="10170"/>
                </a:lnTo>
                <a:lnTo>
                  <a:pt x="6365136" y="9038"/>
                </a:lnTo>
                <a:lnTo>
                  <a:pt x="6325566" y="8939"/>
                </a:lnTo>
                <a:lnTo>
                  <a:pt x="6284769" y="8930"/>
                </a:lnTo>
                <a:lnTo>
                  <a:pt x="6245199" y="8929"/>
                </a:lnTo>
                <a:lnTo>
                  <a:pt x="6203177" y="8929"/>
                </a:lnTo>
                <a:lnTo>
                  <a:pt x="6161302" y="8929"/>
                </a:lnTo>
                <a:lnTo>
                  <a:pt x="6141476" y="9921"/>
                </a:lnTo>
                <a:lnTo>
                  <a:pt x="6104010" y="17031"/>
                </a:lnTo>
                <a:lnTo>
                  <a:pt x="6061115" y="17786"/>
                </a:lnTo>
                <a:lnTo>
                  <a:pt x="6024635" y="16860"/>
                </a:lnTo>
                <a:lnTo>
                  <a:pt x="5990066" y="10170"/>
                </a:lnTo>
                <a:lnTo>
                  <a:pt x="5950517" y="16727"/>
                </a:lnTo>
                <a:lnTo>
                  <a:pt x="5906774" y="17759"/>
                </a:lnTo>
                <a:lnTo>
                  <a:pt x="5863528" y="17839"/>
                </a:lnTo>
                <a:lnTo>
                  <a:pt x="5818946" y="17857"/>
                </a:lnTo>
                <a:lnTo>
                  <a:pt x="5774433" y="17859"/>
                </a:lnTo>
                <a:lnTo>
                  <a:pt x="5729797" y="17859"/>
                </a:lnTo>
                <a:lnTo>
                  <a:pt x="5706154" y="18851"/>
                </a:lnTo>
                <a:lnTo>
                  <a:pt x="5666651" y="25961"/>
                </a:lnTo>
                <a:lnTo>
                  <a:pt x="5622585" y="25724"/>
                </a:lnTo>
                <a:lnTo>
                  <a:pt x="5585385" y="19090"/>
                </a:lnTo>
                <a:lnTo>
                  <a:pt x="5540742" y="25655"/>
                </a:lnTo>
                <a:lnTo>
                  <a:pt x="5496094" y="26689"/>
                </a:lnTo>
                <a:lnTo>
                  <a:pt x="5451446" y="26780"/>
                </a:lnTo>
                <a:lnTo>
                  <a:pt x="5406797" y="26788"/>
                </a:lnTo>
                <a:lnTo>
                  <a:pt x="5366138" y="26789"/>
                </a:lnTo>
                <a:lnTo>
                  <a:pt x="5328151" y="26789"/>
                </a:lnTo>
                <a:lnTo>
                  <a:pt x="5285996" y="26789"/>
                </a:lnTo>
                <a:lnTo>
                  <a:pt x="5248744" y="26789"/>
                </a:lnTo>
                <a:lnTo>
                  <a:pt x="5211893" y="26789"/>
                </a:lnTo>
                <a:lnTo>
                  <a:pt x="5169888" y="26789"/>
                </a:lnTo>
                <a:lnTo>
                  <a:pt x="5132656" y="26789"/>
                </a:lnTo>
                <a:lnTo>
                  <a:pt x="5116852" y="27781"/>
                </a:lnTo>
                <a:lnTo>
                  <a:pt x="5079638" y="34477"/>
                </a:lnTo>
                <a:lnTo>
                  <a:pt x="5043233" y="35555"/>
                </a:lnTo>
                <a:lnTo>
                  <a:pt x="5006493" y="35697"/>
                </a:lnTo>
                <a:lnTo>
                  <a:pt x="4961844" y="35716"/>
                </a:lnTo>
                <a:lnTo>
                  <a:pt x="4917196" y="35718"/>
                </a:lnTo>
                <a:lnTo>
                  <a:pt x="4893554" y="36711"/>
                </a:lnTo>
                <a:lnTo>
                  <a:pt x="4848905" y="43821"/>
                </a:lnTo>
                <a:lnTo>
                  <a:pt x="4811742" y="44539"/>
                </a:lnTo>
                <a:lnTo>
                  <a:pt x="4770920" y="44634"/>
                </a:lnTo>
                <a:lnTo>
                  <a:pt x="4732875" y="43654"/>
                </a:lnTo>
                <a:lnTo>
                  <a:pt x="4711830" y="39503"/>
                </a:lnTo>
                <a:lnTo>
                  <a:pt x="4688175" y="41690"/>
                </a:lnTo>
                <a:lnTo>
                  <a:pt x="4651007" y="36701"/>
                </a:lnTo>
                <a:lnTo>
                  <a:pt x="4610185" y="35848"/>
                </a:lnTo>
                <a:lnTo>
                  <a:pt x="4571149" y="35735"/>
                </a:lnTo>
                <a:lnTo>
                  <a:pt x="4531980" y="35721"/>
                </a:lnTo>
                <a:lnTo>
                  <a:pt x="4493712" y="35719"/>
                </a:lnTo>
                <a:lnTo>
                  <a:pt x="4456004" y="35718"/>
                </a:lnTo>
                <a:lnTo>
                  <a:pt x="4416495" y="35718"/>
                </a:lnTo>
                <a:lnTo>
                  <a:pt x="4373421" y="35718"/>
                </a:lnTo>
                <a:lnTo>
                  <a:pt x="4330789" y="35718"/>
                </a:lnTo>
                <a:lnTo>
                  <a:pt x="4310912" y="34726"/>
                </a:lnTo>
                <a:lnTo>
                  <a:pt x="4268281" y="27616"/>
                </a:lnTo>
                <a:lnTo>
                  <a:pt x="4223910" y="26837"/>
                </a:lnTo>
                <a:lnTo>
                  <a:pt x="4211910" y="27802"/>
                </a:lnTo>
                <a:lnTo>
                  <a:pt x="4169986" y="34893"/>
                </a:lnTo>
                <a:lnTo>
                  <a:pt x="4129730" y="35646"/>
                </a:lnTo>
                <a:lnTo>
                  <a:pt x="4093569" y="33058"/>
                </a:lnTo>
                <a:lnTo>
                  <a:pt x="4057055" y="27339"/>
                </a:lnTo>
                <a:lnTo>
                  <a:pt x="4032459" y="27853"/>
                </a:lnTo>
                <a:lnTo>
                  <a:pt x="4015150" y="31955"/>
                </a:lnTo>
                <a:lnTo>
                  <a:pt x="3973697" y="27178"/>
                </a:lnTo>
                <a:lnTo>
                  <a:pt x="3934187" y="26804"/>
                </a:lnTo>
                <a:lnTo>
                  <a:pt x="3895047" y="26789"/>
                </a:lnTo>
                <a:lnTo>
                  <a:pt x="3855713" y="26789"/>
                </a:lnTo>
                <a:lnTo>
                  <a:pt x="3828600" y="25797"/>
                </a:lnTo>
                <a:lnTo>
                  <a:pt x="3811065" y="19721"/>
                </a:lnTo>
                <a:lnTo>
                  <a:pt x="3772387" y="16939"/>
                </a:lnTo>
                <a:lnTo>
                  <a:pt x="3751009" y="12736"/>
                </a:lnTo>
                <a:lnTo>
                  <a:pt x="3736518" y="14908"/>
                </a:lnTo>
                <a:lnTo>
                  <a:pt x="3694025" y="9123"/>
                </a:lnTo>
                <a:lnTo>
                  <a:pt x="3667212" y="7954"/>
                </a:lnTo>
                <a:lnTo>
                  <a:pt x="3649669" y="1243"/>
                </a:lnTo>
                <a:lnTo>
                  <a:pt x="3609184" y="32"/>
                </a:lnTo>
                <a:lnTo>
                  <a:pt x="3600694" y="2660"/>
                </a:lnTo>
                <a:lnTo>
                  <a:pt x="3592621" y="6143"/>
                </a:lnTo>
                <a:lnTo>
                  <a:pt x="3560371" y="8820"/>
                </a:lnTo>
                <a:lnTo>
                  <a:pt x="3542005" y="3763"/>
                </a:lnTo>
                <a:lnTo>
                  <a:pt x="3498735" y="8853"/>
                </a:lnTo>
                <a:lnTo>
                  <a:pt x="3456355" y="8929"/>
                </a:lnTo>
                <a:lnTo>
                  <a:pt x="3434843" y="7937"/>
                </a:lnTo>
                <a:lnTo>
                  <a:pt x="3417471" y="1241"/>
                </a:lnTo>
                <a:lnTo>
                  <a:pt x="3372944" y="14"/>
                </a:lnTo>
                <a:lnTo>
                  <a:pt x="3330658" y="0"/>
                </a:lnTo>
                <a:lnTo>
                  <a:pt x="3286778" y="0"/>
                </a:lnTo>
                <a:lnTo>
                  <a:pt x="3243068" y="0"/>
                </a:lnTo>
                <a:lnTo>
                  <a:pt x="3199719" y="0"/>
                </a:lnTo>
                <a:lnTo>
                  <a:pt x="3158217" y="0"/>
                </a:lnTo>
                <a:lnTo>
                  <a:pt x="3114420" y="0"/>
                </a:lnTo>
                <a:lnTo>
                  <a:pt x="3103647" y="992"/>
                </a:lnTo>
                <a:lnTo>
                  <a:pt x="3074893" y="8102"/>
                </a:lnTo>
                <a:lnTo>
                  <a:pt x="3034769" y="8897"/>
                </a:lnTo>
                <a:lnTo>
                  <a:pt x="3015400" y="3778"/>
                </a:lnTo>
                <a:lnTo>
                  <a:pt x="2971334" y="8757"/>
                </a:lnTo>
                <a:lnTo>
                  <a:pt x="2926700" y="8925"/>
                </a:lnTo>
                <a:lnTo>
                  <a:pt x="2914164" y="7936"/>
                </a:lnTo>
                <a:lnTo>
                  <a:pt x="2903850" y="4188"/>
                </a:lnTo>
                <a:lnTo>
                  <a:pt x="2892652" y="4507"/>
                </a:lnTo>
                <a:lnTo>
                  <a:pt x="2856254" y="8670"/>
                </a:lnTo>
                <a:lnTo>
                  <a:pt x="2812687" y="8919"/>
                </a:lnTo>
                <a:lnTo>
                  <a:pt x="2771170" y="8929"/>
                </a:lnTo>
                <a:lnTo>
                  <a:pt x="2737609" y="7937"/>
                </a:lnTo>
                <a:lnTo>
                  <a:pt x="2720332" y="3785"/>
                </a:lnTo>
                <a:lnTo>
                  <a:pt x="2702646" y="5972"/>
                </a:lnTo>
                <a:lnTo>
                  <a:pt x="2672943" y="982"/>
                </a:lnTo>
                <a:lnTo>
                  <a:pt x="2649139" y="5339"/>
                </a:lnTo>
                <a:lnTo>
                  <a:pt x="2629296" y="3015"/>
                </a:lnTo>
                <a:lnTo>
                  <a:pt x="2593333" y="4821"/>
                </a:lnTo>
                <a:lnTo>
                  <a:pt x="2579358" y="3134"/>
                </a:lnTo>
                <a:lnTo>
                  <a:pt x="2560334" y="5779"/>
                </a:lnTo>
                <a:lnTo>
                  <a:pt x="2518201" y="425"/>
                </a:lnTo>
                <a:lnTo>
                  <a:pt x="2488410" y="1048"/>
                </a:lnTo>
                <a:lnTo>
                  <a:pt x="2453802" y="8381"/>
                </a:lnTo>
                <a:lnTo>
                  <a:pt x="2413883" y="8897"/>
                </a:lnTo>
                <a:lnTo>
                  <a:pt x="2372314" y="8927"/>
                </a:lnTo>
                <a:lnTo>
                  <a:pt x="2336601" y="9921"/>
                </a:lnTo>
                <a:lnTo>
                  <a:pt x="2300883" y="17031"/>
                </a:lnTo>
                <a:lnTo>
                  <a:pt x="2260946" y="17827"/>
                </a:lnTo>
                <a:lnTo>
                  <a:pt x="2220443" y="17857"/>
                </a:lnTo>
                <a:lnTo>
                  <a:pt x="2184790" y="18851"/>
                </a:lnTo>
                <a:lnTo>
                  <a:pt x="2150193" y="26237"/>
                </a:lnTo>
                <a:lnTo>
                  <a:pt x="2110274" y="26756"/>
                </a:lnTo>
                <a:lnTo>
                  <a:pt x="2069822" y="26787"/>
                </a:lnTo>
                <a:lnTo>
                  <a:pt x="2041676" y="27781"/>
                </a:lnTo>
                <a:lnTo>
                  <a:pt x="2002881" y="35167"/>
                </a:lnTo>
                <a:lnTo>
                  <a:pt x="1962301" y="35697"/>
                </a:lnTo>
                <a:lnTo>
                  <a:pt x="1922482" y="35717"/>
                </a:lnTo>
                <a:lnTo>
                  <a:pt x="1883597" y="35718"/>
                </a:lnTo>
                <a:lnTo>
                  <a:pt x="1860461" y="36711"/>
                </a:lnTo>
                <a:lnTo>
                  <a:pt x="1833185" y="43407"/>
                </a:lnTo>
                <a:lnTo>
                  <a:pt x="1792991" y="44600"/>
                </a:lnTo>
                <a:lnTo>
                  <a:pt x="1748605" y="44647"/>
                </a:lnTo>
                <a:lnTo>
                  <a:pt x="1704238" y="44648"/>
                </a:lnTo>
                <a:lnTo>
                  <a:pt x="1683883" y="49793"/>
                </a:lnTo>
                <a:lnTo>
                  <a:pt x="1666623" y="47606"/>
                </a:lnTo>
                <a:lnTo>
                  <a:pt x="1637076" y="52595"/>
                </a:lnTo>
                <a:lnTo>
                  <a:pt x="1595435" y="45418"/>
                </a:lnTo>
                <a:lnTo>
                  <a:pt x="1552553" y="44678"/>
                </a:lnTo>
                <a:lnTo>
                  <a:pt x="1532102" y="45646"/>
                </a:lnTo>
                <a:lnTo>
                  <a:pt x="1497138" y="52751"/>
                </a:lnTo>
                <a:lnTo>
                  <a:pt x="1479330" y="52340"/>
                </a:lnTo>
                <a:lnTo>
                  <a:pt x="1437678" y="45185"/>
                </a:lnTo>
                <a:lnTo>
                  <a:pt x="1396008" y="44679"/>
                </a:lnTo>
                <a:lnTo>
                  <a:pt x="1354336" y="44650"/>
                </a:lnTo>
                <a:lnTo>
                  <a:pt x="1312664" y="44648"/>
                </a:lnTo>
                <a:lnTo>
                  <a:pt x="1270992" y="44648"/>
                </a:lnTo>
                <a:lnTo>
                  <a:pt x="1229320" y="44648"/>
                </a:lnTo>
                <a:lnTo>
                  <a:pt x="1187648" y="44648"/>
                </a:lnTo>
                <a:lnTo>
                  <a:pt x="1145976" y="44648"/>
                </a:lnTo>
                <a:lnTo>
                  <a:pt x="1104305" y="44648"/>
                </a:lnTo>
                <a:lnTo>
                  <a:pt x="1062633" y="44648"/>
                </a:lnTo>
                <a:lnTo>
                  <a:pt x="1020961" y="44648"/>
                </a:lnTo>
                <a:lnTo>
                  <a:pt x="979289" y="44648"/>
                </a:lnTo>
                <a:lnTo>
                  <a:pt x="961430" y="43656"/>
                </a:lnTo>
                <a:lnTo>
                  <a:pt x="925711" y="36546"/>
                </a:lnTo>
                <a:lnTo>
                  <a:pt x="885774" y="35751"/>
                </a:lnTo>
                <a:lnTo>
                  <a:pt x="845271" y="35720"/>
                </a:lnTo>
                <a:lnTo>
                  <a:pt x="803667" y="35718"/>
                </a:lnTo>
                <a:lnTo>
                  <a:pt x="762183" y="35718"/>
                </a:lnTo>
                <a:lnTo>
                  <a:pt x="723141" y="35718"/>
                </a:lnTo>
                <a:lnTo>
                  <a:pt x="683775" y="35718"/>
                </a:lnTo>
                <a:lnTo>
                  <a:pt x="666503" y="36711"/>
                </a:lnTo>
                <a:lnTo>
                  <a:pt x="632131" y="44096"/>
                </a:lnTo>
                <a:lnTo>
                  <a:pt x="592446" y="44626"/>
                </a:lnTo>
                <a:lnTo>
                  <a:pt x="549762" y="45640"/>
                </a:lnTo>
                <a:lnTo>
                  <a:pt x="521003" y="52750"/>
                </a:lnTo>
                <a:lnTo>
                  <a:pt x="482759" y="54497"/>
                </a:lnTo>
                <a:lnTo>
                  <a:pt x="457484" y="61257"/>
                </a:lnTo>
                <a:lnTo>
                  <a:pt x="413665" y="62486"/>
                </a:lnTo>
                <a:lnTo>
                  <a:pt x="377070" y="67245"/>
                </a:lnTo>
                <a:lnTo>
                  <a:pt x="338736" y="65464"/>
                </a:lnTo>
                <a:lnTo>
                  <a:pt x="299266" y="69963"/>
                </a:lnTo>
                <a:lnTo>
                  <a:pt x="258017" y="71351"/>
                </a:lnTo>
                <a:lnTo>
                  <a:pt x="214319" y="71437"/>
                </a:lnTo>
                <a:lnTo>
                  <a:pt x="172641" y="71437"/>
                </a:lnTo>
                <a:lnTo>
                  <a:pt x="157758" y="71437"/>
                </a:lnTo>
                <a:lnTo>
                  <a:pt x="124627" y="62671"/>
                </a:lnTo>
                <a:lnTo>
                  <a:pt x="93890" y="62507"/>
                </a:lnTo>
                <a:lnTo>
                  <a:pt x="92359" y="61515"/>
                </a:lnTo>
                <a:lnTo>
                  <a:pt x="91338" y="59862"/>
                </a:lnTo>
                <a:lnTo>
                  <a:pt x="90658" y="57767"/>
                </a:lnTo>
                <a:lnTo>
                  <a:pt x="89212" y="56370"/>
                </a:lnTo>
                <a:lnTo>
                  <a:pt x="80487" y="53610"/>
                </a:lnTo>
                <a:lnTo>
                  <a:pt x="45016" y="53578"/>
                </a:lnTo>
                <a:lnTo>
                  <a:pt x="44757" y="58318"/>
                </a:lnTo>
                <a:lnTo>
                  <a:pt x="43729" y="59714"/>
                </a:lnTo>
                <a:lnTo>
                  <a:pt x="39940" y="61266"/>
                </a:lnTo>
                <a:lnTo>
                  <a:pt x="38533" y="62672"/>
                </a:lnTo>
                <a:lnTo>
                  <a:pt x="35829" y="71037"/>
                </a:lnTo>
                <a:lnTo>
                  <a:pt x="20725" y="87421"/>
                </a:lnTo>
                <a:lnTo>
                  <a:pt x="18709" y="95576"/>
                </a:lnTo>
                <a:lnTo>
                  <a:pt x="17971" y="105435"/>
                </a:lnTo>
                <a:lnTo>
                  <a:pt x="11744" y="113945"/>
                </a:lnTo>
                <a:lnTo>
                  <a:pt x="9764" y="122286"/>
                </a:lnTo>
                <a:lnTo>
                  <a:pt x="8962" y="145861"/>
                </a:lnTo>
                <a:lnTo>
                  <a:pt x="6298" y="151809"/>
                </a:lnTo>
                <a:lnTo>
                  <a:pt x="2799" y="157759"/>
                </a:lnTo>
                <a:lnTo>
                  <a:pt x="553" y="169664"/>
                </a:lnTo>
                <a:lnTo>
                  <a:pt x="4" y="212450"/>
                </a:lnTo>
                <a:lnTo>
                  <a:pt x="0" y="256127"/>
                </a:lnTo>
                <a:lnTo>
                  <a:pt x="0" y="300530"/>
                </a:lnTo>
                <a:lnTo>
                  <a:pt x="0" y="342214"/>
                </a:lnTo>
                <a:lnTo>
                  <a:pt x="0" y="386017"/>
                </a:lnTo>
                <a:lnTo>
                  <a:pt x="992" y="423579"/>
                </a:lnTo>
                <a:lnTo>
                  <a:pt x="8102" y="452333"/>
                </a:lnTo>
                <a:lnTo>
                  <a:pt x="8915" y="496242"/>
                </a:lnTo>
                <a:lnTo>
                  <a:pt x="8929" y="540409"/>
                </a:lnTo>
                <a:lnTo>
                  <a:pt x="9922" y="565614"/>
                </a:lnTo>
                <a:lnTo>
                  <a:pt x="16618" y="583023"/>
                </a:lnTo>
                <a:lnTo>
                  <a:pt x="17855" y="625191"/>
                </a:lnTo>
                <a:lnTo>
                  <a:pt x="17859" y="654845"/>
                </a:lnTo>
                <a:lnTo>
                  <a:pt x="20505" y="660797"/>
                </a:lnTo>
                <a:lnTo>
                  <a:pt x="23996" y="666750"/>
                </a:lnTo>
                <a:lnTo>
                  <a:pt x="26237" y="678656"/>
                </a:lnTo>
                <a:lnTo>
                  <a:pt x="26789" y="721177"/>
                </a:lnTo>
                <a:lnTo>
                  <a:pt x="26789" y="726658"/>
                </a:lnTo>
                <a:lnTo>
                  <a:pt x="25797" y="728516"/>
                </a:lnTo>
                <a:lnTo>
                  <a:pt x="24143" y="729756"/>
                </a:lnTo>
                <a:lnTo>
                  <a:pt x="22049" y="730582"/>
                </a:lnTo>
                <a:lnTo>
                  <a:pt x="20652" y="732125"/>
                </a:lnTo>
                <a:lnTo>
                  <a:pt x="19101" y="736485"/>
                </a:lnTo>
                <a:lnTo>
                  <a:pt x="17859" y="778798"/>
                </a:lnTo>
                <a:lnTo>
                  <a:pt x="17859" y="793090"/>
                </a:lnTo>
                <a:lnTo>
                  <a:pt x="23996" y="801545"/>
                </a:lnTo>
                <a:lnTo>
                  <a:pt x="26421" y="810949"/>
                </a:lnTo>
                <a:lnTo>
                  <a:pt x="26786" y="834711"/>
                </a:lnTo>
                <a:lnTo>
                  <a:pt x="27779" y="836271"/>
                </a:lnTo>
                <a:lnTo>
                  <a:pt x="29434" y="837311"/>
                </a:lnTo>
                <a:lnTo>
                  <a:pt x="34477" y="838979"/>
                </a:lnTo>
                <a:lnTo>
                  <a:pt x="35167" y="841854"/>
                </a:lnTo>
                <a:lnTo>
                  <a:pt x="35686" y="847942"/>
                </a:lnTo>
                <a:lnTo>
                  <a:pt x="43404" y="855975"/>
                </a:lnTo>
                <a:lnTo>
                  <a:pt x="44539" y="864826"/>
                </a:lnTo>
                <a:lnTo>
                  <a:pt x="44616" y="870519"/>
                </a:lnTo>
                <a:lnTo>
                  <a:pt x="45619" y="872049"/>
                </a:lnTo>
                <a:lnTo>
                  <a:pt x="47280" y="873069"/>
                </a:lnTo>
                <a:lnTo>
                  <a:pt x="53209" y="874989"/>
                </a:lnTo>
                <a:lnTo>
                  <a:pt x="53469" y="879814"/>
                </a:lnTo>
                <a:lnTo>
                  <a:pt x="54497" y="881222"/>
                </a:lnTo>
                <a:lnTo>
                  <a:pt x="61257" y="883668"/>
                </a:lnTo>
                <a:lnTo>
                  <a:pt x="61952" y="886520"/>
                </a:lnTo>
                <a:lnTo>
                  <a:pt x="62137" y="888669"/>
                </a:lnTo>
                <a:lnTo>
                  <a:pt x="63253" y="890103"/>
                </a:lnTo>
                <a:lnTo>
                  <a:pt x="70164" y="892591"/>
                </a:lnTo>
                <a:lnTo>
                  <a:pt x="111409" y="892968"/>
                </a:lnTo>
                <a:lnTo>
                  <a:pt x="116653" y="895614"/>
                </a:lnTo>
                <a:lnTo>
                  <a:pt x="122291" y="899105"/>
                </a:lnTo>
                <a:lnTo>
                  <a:pt x="133995" y="901346"/>
                </a:lnTo>
                <a:lnTo>
                  <a:pt x="145861" y="901789"/>
                </a:lnTo>
                <a:lnTo>
                  <a:pt x="151809" y="899204"/>
                </a:lnTo>
                <a:lnTo>
                  <a:pt x="154784" y="897125"/>
                </a:lnTo>
                <a:lnTo>
                  <a:pt x="157760" y="896732"/>
                </a:lnTo>
                <a:lnTo>
                  <a:pt x="191051" y="901638"/>
                </a:lnTo>
                <a:lnTo>
                  <a:pt x="201659" y="899137"/>
                </a:lnTo>
                <a:lnTo>
                  <a:pt x="205877" y="897080"/>
                </a:lnTo>
                <a:lnTo>
                  <a:pt x="215855" y="897442"/>
                </a:lnTo>
                <a:lnTo>
                  <a:pt x="240453" y="901507"/>
                </a:lnTo>
                <a:lnTo>
                  <a:pt x="284158" y="901891"/>
                </a:lnTo>
                <a:lnTo>
                  <a:pt x="327826" y="901898"/>
                </a:lnTo>
                <a:lnTo>
                  <a:pt x="372449" y="901898"/>
                </a:lnTo>
                <a:lnTo>
                  <a:pt x="417096" y="901898"/>
                </a:lnTo>
                <a:lnTo>
                  <a:pt x="440606" y="900906"/>
                </a:lnTo>
                <a:lnTo>
                  <a:pt x="458413" y="896753"/>
                </a:lnTo>
                <a:lnTo>
                  <a:pt x="500064" y="901510"/>
                </a:lnTo>
                <a:lnTo>
                  <a:pt x="541734" y="901875"/>
                </a:lnTo>
                <a:lnTo>
                  <a:pt x="583406" y="900904"/>
                </a:lnTo>
                <a:lnTo>
                  <a:pt x="619125" y="893796"/>
                </a:lnTo>
                <a:lnTo>
                  <a:pt x="654844" y="894033"/>
                </a:lnTo>
                <a:lnTo>
                  <a:pt x="696516" y="901350"/>
                </a:lnTo>
                <a:lnTo>
                  <a:pt x="734880" y="901850"/>
                </a:lnTo>
                <a:lnTo>
                  <a:pt x="776331" y="901894"/>
                </a:lnTo>
                <a:lnTo>
                  <a:pt x="818522" y="901898"/>
                </a:lnTo>
                <a:lnTo>
                  <a:pt x="859011" y="901898"/>
                </a:lnTo>
                <a:lnTo>
                  <a:pt x="898554" y="901898"/>
                </a:lnTo>
                <a:lnTo>
                  <a:pt x="941564" y="901898"/>
                </a:lnTo>
                <a:lnTo>
                  <a:pt x="984413" y="901898"/>
                </a:lnTo>
                <a:lnTo>
                  <a:pt x="1002856" y="900906"/>
                </a:lnTo>
                <a:lnTo>
                  <a:pt x="1044759" y="893520"/>
                </a:lnTo>
                <a:lnTo>
                  <a:pt x="1086444" y="893001"/>
                </a:lnTo>
                <a:lnTo>
                  <a:pt x="1123523" y="892975"/>
                </a:lnTo>
                <a:lnTo>
                  <a:pt x="1164836" y="892969"/>
                </a:lnTo>
                <a:lnTo>
                  <a:pt x="1190235" y="891976"/>
                </a:lnTo>
                <a:lnTo>
                  <a:pt x="1232274" y="884590"/>
                </a:lnTo>
                <a:lnTo>
                  <a:pt x="1273967" y="884071"/>
                </a:lnTo>
                <a:lnTo>
                  <a:pt x="1317376" y="884042"/>
                </a:lnTo>
                <a:lnTo>
                  <a:pt x="1361208" y="883046"/>
                </a:lnTo>
                <a:lnTo>
                  <a:pt x="1404103" y="875936"/>
                </a:lnTo>
                <a:lnTo>
                  <a:pt x="1440583" y="876174"/>
                </a:lnTo>
                <a:lnTo>
                  <a:pt x="1458494" y="880275"/>
                </a:lnTo>
                <a:lnTo>
                  <a:pt x="1500369" y="875693"/>
                </a:lnTo>
                <a:lnTo>
                  <a:pt x="1544672" y="875143"/>
                </a:lnTo>
                <a:lnTo>
                  <a:pt x="1586498" y="875111"/>
                </a:lnTo>
                <a:lnTo>
                  <a:pt x="1626966" y="875109"/>
                </a:lnTo>
                <a:lnTo>
                  <a:pt x="1666507" y="882797"/>
                </a:lnTo>
                <a:lnTo>
                  <a:pt x="1708525" y="883966"/>
                </a:lnTo>
                <a:lnTo>
                  <a:pt x="1750218" y="884034"/>
                </a:lnTo>
                <a:lnTo>
                  <a:pt x="1791890" y="884039"/>
                </a:lnTo>
                <a:lnTo>
                  <a:pt x="1833563" y="884039"/>
                </a:lnTo>
                <a:lnTo>
                  <a:pt x="1875234" y="884039"/>
                </a:lnTo>
                <a:lnTo>
                  <a:pt x="1916906" y="884039"/>
                </a:lnTo>
                <a:lnTo>
                  <a:pt x="1940719" y="885031"/>
                </a:lnTo>
                <a:lnTo>
                  <a:pt x="1976438" y="892141"/>
                </a:lnTo>
                <a:lnTo>
                  <a:pt x="2018293" y="892896"/>
                </a:lnTo>
                <a:lnTo>
                  <a:pt x="2062594" y="892964"/>
                </a:lnTo>
                <a:lnTo>
                  <a:pt x="2104420" y="892968"/>
                </a:lnTo>
                <a:lnTo>
                  <a:pt x="2147093" y="892968"/>
                </a:lnTo>
                <a:lnTo>
                  <a:pt x="2189922" y="892968"/>
                </a:lnTo>
                <a:lnTo>
                  <a:pt x="2227388" y="892968"/>
                </a:lnTo>
                <a:lnTo>
                  <a:pt x="2270283" y="892968"/>
                </a:lnTo>
                <a:lnTo>
                  <a:pt x="2307755" y="892968"/>
                </a:lnTo>
                <a:lnTo>
                  <a:pt x="2350650" y="892968"/>
                </a:lnTo>
                <a:lnTo>
                  <a:pt x="2393266" y="892968"/>
                </a:lnTo>
                <a:lnTo>
                  <a:pt x="2437736" y="892968"/>
                </a:lnTo>
                <a:lnTo>
                  <a:pt x="2477225" y="892968"/>
                </a:lnTo>
                <a:lnTo>
                  <a:pt x="2521290" y="891976"/>
                </a:lnTo>
                <a:lnTo>
                  <a:pt x="2558490" y="885280"/>
                </a:lnTo>
                <a:lnTo>
                  <a:pt x="2603132" y="891836"/>
                </a:lnTo>
                <a:lnTo>
                  <a:pt x="2647780" y="892869"/>
                </a:lnTo>
                <a:lnTo>
                  <a:pt x="2678821" y="891956"/>
                </a:lnTo>
                <a:lnTo>
                  <a:pt x="2715986" y="885277"/>
                </a:lnTo>
                <a:lnTo>
                  <a:pt x="2756807" y="884202"/>
                </a:lnTo>
                <a:lnTo>
                  <a:pt x="2794851" y="884060"/>
                </a:lnTo>
                <a:lnTo>
                  <a:pt x="2832064" y="884042"/>
                </a:lnTo>
                <a:lnTo>
                  <a:pt x="2872892" y="884039"/>
                </a:lnTo>
                <a:lnTo>
                  <a:pt x="2911929" y="884039"/>
                </a:lnTo>
                <a:lnTo>
                  <a:pt x="2937127" y="883046"/>
                </a:lnTo>
                <a:lnTo>
                  <a:pt x="2974860" y="876350"/>
                </a:lnTo>
                <a:lnTo>
                  <a:pt x="3015756" y="875273"/>
                </a:lnTo>
                <a:lnTo>
                  <a:pt x="3054802" y="875131"/>
                </a:lnTo>
                <a:lnTo>
                  <a:pt x="3093972" y="875112"/>
                </a:lnTo>
                <a:lnTo>
                  <a:pt x="3134886" y="875109"/>
                </a:lnTo>
                <a:lnTo>
                  <a:pt x="3151439" y="874117"/>
                </a:lnTo>
                <a:lnTo>
                  <a:pt x="3189173" y="867421"/>
                </a:lnTo>
                <a:lnTo>
                  <a:pt x="3225647" y="866343"/>
                </a:lnTo>
                <a:lnTo>
                  <a:pt x="3267540" y="866201"/>
                </a:lnTo>
                <a:lnTo>
                  <a:pt x="3305261" y="866182"/>
                </a:lnTo>
                <a:lnTo>
                  <a:pt x="3341733" y="863534"/>
                </a:lnTo>
                <a:lnTo>
                  <a:pt x="3378482" y="858077"/>
                </a:lnTo>
                <a:lnTo>
                  <a:pt x="3415733" y="857359"/>
                </a:lnTo>
                <a:lnTo>
                  <a:pt x="3460381" y="857259"/>
                </a:lnTo>
                <a:lnTo>
                  <a:pt x="3505030" y="857250"/>
                </a:lnTo>
                <a:lnTo>
                  <a:pt x="3546730" y="857249"/>
                </a:lnTo>
                <a:lnTo>
                  <a:pt x="3582883" y="854604"/>
                </a:lnTo>
                <a:lnTo>
                  <a:pt x="3624852" y="848872"/>
                </a:lnTo>
                <a:lnTo>
                  <a:pt x="3668187" y="848368"/>
                </a:lnTo>
                <a:lnTo>
                  <a:pt x="3708298" y="848324"/>
                </a:lnTo>
                <a:lnTo>
                  <a:pt x="3723788" y="849314"/>
                </a:lnTo>
                <a:lnTo>
                  <a:pt x="3743666" y="853465"/>
                </a:lnTo>
                <a:lnTo>
                  <a:pt x="3783650" y="849193"/>
                </a:lnTo>
                <a:lnTo>
                  <a:pt x="3827114" y="848397"/>
                </a:lnTo>
                <a:lnTo>
                  <a:pt x="3869487" y="849316"/>
                </a:lnTo>
                <a:lnTo>
                  <a:pt x="3887378" y="853466"/>
                </a:lnTo>
                <a:lnTo>
                  <a:pt x="3905246" y="851278"/>
                </a:lnTo>
                <a:lnTo>
                  <a:pt x="3935015" y="856267"/>
                </a:lnTo>
                <a:lnTo>
                  <a:pt x="3944276" y="854167"/>
                </a:lnTo>
                <a:lnTo>
                  <a:pt x="3952691" y="850919"/>
                </a:lnTo>
                <a:lnTo>
                  <a:pt x="3996420" y="848387"/>
                </a:lnTo>
                <a:lnTo>
                  <a:pt x="4038814" y="848321"/>
                </a:lnTo>
                <a:lnTo>
                  <a:pt x="4064709" y="848320"/>
                </a:lnTo>
                <a:lnTo>
                  <a:pt x="4071370" y="845674"/>
                </a:lnTo>
                <a:lnTo>
                  <a:pt x="4077638" y="842183"/>
                </a:lnTo>
                <a:lnTo>
                  <a:pt x="4087738" y="840218"/>
                </a:lnTo>
                <a:lnTo>
                  <a:pt x="4127996" y="839404"/>
                </a:lnTo>
                <a:lnTo>
                  <a:pt x="4170114" y="839390"/>
                </a:lnTo>
                <a:lnTo>
                  <a:pt x="4173108" y="839390"/>
                </a:lnTo>
                <a:lnTo>
                  <a:pt x="4179078" y="836745"/>
                </a:lnTo>
                <a:lnTo>
                  <a:pt x="4185040" y="833253"/>
                </a:lnTo>
                <a:lnTo>
                  <a:pt x="4196952" y="831012"/>
                </a:lnTo>
                <a:lnTo>
                  <a:pt x="4213049" y="830493"/>
                </a:lnTo>
                <a:lnTo>
                  <a:pt x="4221593" y="836604"/>
                </a:lnTo>
                <a:lnTo>
                  <a:pt x="4229941" y="838565"/>
                </a:lnTo>
                <a:lnTo>
                  <a:pt x="4253878" y="839381"/>
                </a:lnTo>
                <a:lnTo>
                  <a:pt x="4259625" y="836740"/>
                </a:lnTo>
                <a:lnTo>
                  <a:pt x="4266659" y="831701"/>
                </a:lnTo>
                <a:lnTo>
                  <a:pt x="4275927" y="830569"/>
                </a:lnTo>
                <a:lnTo>
                  <a:pt x="4281648" y="830493"/>
                </a:lnTo>
                <a:lnTo>
                  <a:pt x="4283182" y="831474"/>
                </a:lnTo>
                <a:lnTo>
                  <a:pt x="4284204" y="833121"/>
                </a:lnTo>
                <a:lnTo>
                  <a:pt x="4284886" y="835211"/>
                </a:lnTo>
                <a:lnTo>
                  <a:pt x="4286333" y="835611"/>
                </a:lnTo>
                <a:lnTo>
                  <a:pt x="4294776" y="830720"/>
                </a:lnTo>
                <a:lnTo>
                  <a:pt x="4317769" y="830460"/>
                </a:lnTo>
                <a:lnTo>
                  <a:pt x="4319169" y="829468"/>
                </a:lnTo>
                <a:lnTo>
                  <a:pt x="4320103" y="827815"/>
                </a:lnTo>
                <a:lnTo>
                  <a:pt x="4321936" y="821639"/>
                </a:lnTo>
                <a:lnTo>
                  <a:pt x="4330889" y="821531"/>
                </a:lnTo>
                <a:lnTo>
                  <a:pt x="4330898" y="778235"/>
                </a:lnTo>
                <a:lnTo>
                  <a:pt x="4329906" y="777785"/>
                </a:lnTo>
                <a:lnTo>
                  <a:pt x="4326158" y="777283"/>
                </a:lnTo>
                <a:lnTo>
                  <a:pt x="4324761" y="776158"/>
                </a:lnTo>
                <a:lnTo>
                  <a:pt x="4322336" y="769229"/>
                </a:lnTo>
                <a:lnTo>
                  <a:pt x="4322001" y="760376"/>
                </a:lnTo>
                <a:lnTo>
                  <a:pt x="4313407" y="750496"/>
                </a:lnTo>
                <a:lnTo>
                  <a:pt x="4313148" y="745472"/>
                </a:lnTo>
                <a:lnTo>
                  <a:pt x="4312119" y="744036"/>
                </a:lnTo>
                <a:lnTo>
                  <a:pt x="4310441" y="743079"/>
                </a:lnTo>
                <a:lnTo>
                  <a:pt x="4308330" y="742440"/>
                </a:lnTo>
                <a:lnTo>
                  <a:pt x="4306923" y="741022"/>
                </a:lnTo>
                <a:lnTo>
                  <a:pt x="4304480" y="733587"/>
                </a:lnTo>
                <a:lnTo>
                  <a:pt x="4301628" y="732835"/>
                </a:lnTo>
                <a:lnTo>
                  <a:pt x="4299479" y="732635"/>
                </a:lnTo>
                <a:lnTo>
                  <a:pt x="4298046" y="731509"/>
                </a:lnTo>
                <a:lnTo>
                  <a:pt x="4295212" y="723416"/>
                </a:lnTo>
                <a:lnTo>
                  <a:pt x="4286250" y="7233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Factory Life </a:t>
            </a:r>
            <a:endParaRPr lang="en-US" dirty="0"/>
          </a:p>
        </p:txBody>
      </p:sp>
      <p:sp>
        <p:nvSpPr>
          <p:cNvPr id="3" name="Content Placeholder 2"/>
          <p:cNvSpPr>
            <a:spLocks noGrp="1"/>
          </p:cNvSpPr>
          <p:nvPr>
            <p:ph idx="1"/>
          </p:nvPr>
        </p:nvSpPr>
        <p:spPr/>
        <p:txBody>
          <a:bodyPr/>
          <a:lstStyle/>
          <a:p>
            <a:r>
              <a:rPr lang="en-US" dirty="0" smtClean="0"/>
              <a:t>25. Life was bad for the factory workers.</a:t>
            </a:r>
          </a:p>
          <a:p>
            <a:pPr lvl="1"/>
            <a:r>
              <a:rPr lang="en-US" dirty="0" smtClean="0"/>
              <a:t>Exhausted workers were often injured</a:t>
            </a:r>
          </a:p>
          <a:p>
            <a:pPr lvl="1"/>
            <a:r>
              <a:rPr lang="en-US" dirty="0" smtClean="0"/>
              <a:t>Sick or injured workers were often fired</a:t>
            </a:r>
          </a:p>
          <a:p>
            <a:pPr lvl="1"/>
            <a:r>
              <a:rPr lang="en-US" dirty="0" smtClean="0"/>
              <a:t>26. Women were hired, which caused neglect of “normal” home duties</a:t>
            </a:r>
          </a:p>
          <a:p>
            <a:pPr lvl="1"/>
            <a:r>
              <a:rPr lang="en-US" dirty="0" smtClean="0"/>
              <a:t>26. Children/orphans were often hired due to their small size</a:t>
            </a:r>
          </a:p>
        </p:txBody>
      </p:sp>
    </p:spTree>
    <p:extLst>
      <p:ext uri="{BB962C8B-B14F-4D97-AF65-F5344CB8AC3E}">
        <p14:creationId xmlns:p14="http://schemas.microsoft.com/office/powerpoint/2010/main" val="1832320380"/>
      </p:ext>
    </p:extLst>
  </p:cSld>
  <p:clrMapOvr>
    <a:masterClrMapping/>
  </p:clrMapOvr>
  <p:transition spd="slow">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Rise of Socialism</a:t>
            </a:r>
            <a:endParaRPr lang="en-US" dirty="0"/>
          </a:p>
        </p:txBody>
      </p:sp>
      <p:sp>
        <p:nvSpPr>
          <p:cNvPr id="3" name="Content Placeholder 2"/>
          <p:cNvSpPr>
            <a:spLocks noGrp="1"/>
          </p:cNvSpPr>
          <p:nvPr>
            <p:ph idx="1"/>
          </p:nvPr>
        </p:nvSpPr>
        <p:spPr/>
        <p:txBody>
          <a:bodyPr/>
          <a:lstStyle/>
          <a:p>
            <a:r>
              <a:rPr lang="en-US" dirty="0" smtClean="0"/>
              <a:t>27. </a:t>
            </a:r>
            <a:r>
              <a:rPr lang="en-US" b="1" dirty="0" smtClean="0"/>
              <a:t>Socialism </a:t>
            </a:r>
            <a:r>
              <a:rPr lang="en-US" dirty="0" smtClean="0"/>
              <a:t>is a type of economic system where society (government) owns the means of productions (factories, land, </a:t>
            </a:r>
            <a:r>
              <a:rPr lang="en-US" dirty="0" err="1" smtClean="0"/>
              <a:t>etc</a:t>
            </a:r>
            <a:r>
              <a:rPr lang="en-US" dirty="0" smtClean="0"/>
              <a:t>…)</a:t>
            </a:r>
          </a:p>
          <a:p>
            <a:r>
              <a:rPr lang="en-US" dirty="0" smtClean="0"/>
              <a:t>Many workers and others believed that since the workers provided the labor, they should own the factories.</a:t>
            </a:r>
            <a:endParaRPr lang="en-US" dirty="0"/>
          </a:p>
        </p:txBody>
      </p:sp>
    </p:spTree>
    <p:extLst>
      <p:ext uri="{BB962C8B-B14F-4D97-AF65-F5344CB8AC3E}">
        <p14:creationId xmlns:p14="http://schemas.microsoft.com/office/powerpoint/2010/main" val="3517285508"/>
      </p:ext>
    </p:extLst>
  </p:cSld>
  <p:clrMapOvr>
    <a:masterClrMapping/>
  </p:clrMapOvr>
  <p:transition spd="slow">
    <p:check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Questions</a:t>
            </a:r>
            <a:endParaRPr lang="en-US" dirty="0"/>
          </a:p>
        </p:txBody>
      </p:sp>
      <p:sp>
        <p:nvSpPr>
          <p:cNvPr id="3" name="Content Placeholder 2"/>
          <p:cNvSpPr>
            <a:spLocks noGrp="1"/>
          </p:cNvSpPr>
          <p:nvPr>
            <p:ph idx="1"/>
          </p:nvPr>
        </p:nvSpPr>
        <p:spPr/>
        <p:txBody>
          <a:bodyPr/>
          <a:lstStyle/>
          <a:p>
            <a:pPr algn="ctr"/>
            <a:r>
              <a:rPr lang="en-US" dirty="0" smtClean="0"/>
              <a:t>What was the social impact of industrialization in Europe? </a:t>
            </a:r>
          </a:p>
          <a:p>
            <a:pPr algn="ctr"/>
            <a:r>
              <a:rPr lang="en-US" dirty="0" smtClean="0"/>
              <a:t>Why do you think the working conditions during the Industrial Revolution led some to argue for socialism? </a:t>
            </a:r>
            <a:endParaRPr lang="en-US" dirty="0"/>
          </a:p>
        </p:txBody>
      </p:sp>
    </p:spTree>
    <p:extLst>
      <p:ext uri="{BB962C8B-B14F-4D97-AF65-F5344CB8AC3E}">
        <p14:creationId xmlns:p14="http://schemas.microsoft.com/office/powerpoint/2010/main" val="1422148614"/>
      </p:ext>
    </p:extLst>
  </p:cSld>
  <p:clrMapOvr>
    <a:masterClrMapping/>
  </p:clrMapOvr>
  <p:transition spd="slow">
    <p:check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11 Section 1 </a:t>
            </a:r>
            <a:endParaRPr lang="en-US" dirty="0"/>
          </a:p>
        </p:txBody>
      </p:sp>
      <p:sp>
        <p:nvSpPr>
          <p:cNvPr id="3" name="Content Placeholder 2"/>
          <p:cNvSpPr>
            <a:spLocks noGrp="1"/>
          </p:cNvSpPr>
          <p:nvPr>
            <p:ph idx="1"/>
          </p:nvPr>
        </p:nvSpPr>
        <p:spPr>
          <a:xfrm>
            <a:off x="457200" y="1676400"/>
            <a:ext cx="8229600" cy="4525962"/>
          </a:xfrm>
        </p:spPr>
        <p:txBody>
          <a:bodyPr/>
          <a:lstStyle/>
          <a:p>
            <a:pPr algn="ctr"/>
            <a:r>
              <a:rPr lang="en-US" dirty="0" smtClean="0"/>
              <a:t>The Second Industrial Revolution</a:t>
            </a:r>
          </a:p>
          <a:p>
            <a:pPr algn="ctr"/>
            <a:r>
              <a:rPr lang="en-US" dirty="0" smtClean="0"/>
              <a:t>Thinking back to the French Revolution, are the results of Revolution positive or negative? </a:t>
            </a:r>
          </a:p>
          <a:p>
            <a:pPr algn="ctr"/>
            <a:endParaRPr lang="en-US" dirty="0"/>
          </a:p>
        </p:txBody>
      </p:sp>
    </p:spTree>
    <p:extLst>
      <p:ext uri="{BB962C8B-B14F-4D97-AF65-F5344CB8AC3E}">
        <p14:creationId xmlns:p14="http://schemas.microsoft.com/office/powerpoint/2010/main" val="1996088526"/>
      </p:ext>
    </p:extLst>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Pioneers and Entrepreneurs </a:t>
            </a:r>
            <a:endParaRPr lang="en-US" dirty="0"/>
          </a:p>
        </p:txBody>
      </p:sp>
      <p:sp>
        <p:nvSpPr>
          <p:cNvPr id="3" name="Content Placeholder 2"/>
          <p:cNvSpPr>
            <a:spLocks noGrp="1"/>
          </p:cNvSpPr>
          <p:nvPr>
            <p:ph idx="1"/>
          </p:nvPr>
        </p:nvSpPr>
        <p:spPr/>
        <p:txBody>
          <a:bodyPr/>
          <a:lstStyle/>
          <a:p>
            <a:r>
              <a:rPr lang="en-US" dirty="0" smtClean="0"/>
              <a:t>28. </a:t>
            </a:r>
            <a:r>
              <a:rPr lang="en-US" b="1" dirty="0" smtClean="0"/>
              <a:t>Henry Bessemer</a:t>
            </a:r>
            <a:r>
              <a:rPr lang="en-US" dirty="0" smtClean="0"/>
              <a:t> – </a:t>
            </a:r>
            <a:r>
              <a:rPr lang="en-US" b="1" dirty="0" smtClean="0"/>
              <a:t>patented</a:t>
            </a:r>
            <a:r>
              <a:rPr lang="en-US" dirty="0" smtClean="0"/>
              <a:t> a new process for making high-quality steel called the Bessemer Process.  </a:t>
            </a:r>
          </a:p>
          <a:p>
            <a:r>
              <a:rPr lang="en-US" b="1" dirty="0" smtClean="0"/>
              <a:t>Thomas Edison </a:t>
            </a:r>
            <a:r>
              <a:rPr lang="en-US" dirty="0" smtClean="0"/>
              <a:t>– created the incandescent light-bulb</a:t>
            </a:r>
          </a:p>
          <a:p>
            <a:r>
              <a:rPr lang="en-US" b="1" dirty="0" smtClean="0"/>
              <a:t>Wright brothers </a:t>
            </a:r>
            <a:r>
              <a:rPr lang="en-US" dirty="0" smtClean="0"/>
              <a:t>– responsible for the first flight in Kitty Hawk, North Carolina</a:t>
            </a:r>
          </a:p>
          <a:p>
            <a:r>
              <a:rPr lang="en-US" b="1" dirty="0" smtClean="0"/>
              <a:t>Henry Ford</a:t>
            </a:r>
            <a:r>
              <a:rPr lang="en-US" dirty="0" smtClean="0"/>
              <a:t> – (yes, the founder of Ford)</a:t>
            </a:r>
            <a:r>
              <a:rPr lang="en-US" b="1" dirty="0" smtClean="0"/>
              <a:t> </a:t>
            </a:r>
            <a:r>
              <a:rPr lang="en-US" dirty="0" smtClean="0"/>
              <a:t>he is responsible for the </a:t>
            </a:r>
            <a:r>
              <a:rPr lang="en-US" b="1" dirty="0" smtClean="0"/>
              <a:t>assembly line</a:t>
            </a:r>
            <a:endParaRPr lang="en-US" dirty="0" smtClean="0"/>
          </a:p>
        </p:txBody>
      </p:sp>
    </p:spTree>
    <p:extLst>
      <p:ext uri="{BB962C8B-B14F-4D97-AF65-F5344CB8AC3E}">
        <p14:creationId xmlns:p14="http://schemas.microsoft.com/office/powerpoint/2010/main" val="1748654797"/>
      </p:ext>
    </p:extLst>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4572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7013" y="571500"/>
            <a:ext cx="22383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10" y="3716752"/>
            <a:ext cx="4155031" cy="282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8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7781" y="3716752"/>
            <a:ext cx="3956837" cy="2827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8438"/>
      </p:ext>
    </p:extLst>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about the other countries? </a:t>
            </a:r>
            <a:endParaRPr lang="en-US" dirty="0"/>
          </a:p>
        </p:txBody>
      </p:sp>
      <p:sp>
        <p:nvSpPr>
          <p:cNvPr id="3" name="Content Placeholder 2"/>
          <p:cNvSpPr>
            <a:spLocks noGrp="1"/>
          </p:cNvSpPr>
          <p:nvPr>
            <p:ph idx="1"/>
          </p:nvPr>
        </p:nvSpPr>
        <p:spPr/>
        <p:txBody>
          <a:bodyPr/>
          <a:lstStyle/>
          <a:p>
            <a:r>
              <a:rPr lang="en-US" dirty="0" smtClean="0"/>
              <a:t>29. Other countries that did not industrialize, like Spain, Portugal, and Russia, provided the industrial nations with food and </a:t>
            </a:r>
            <a:r>
              <a:rPr lang="en-US" b="1" dirty="0" smtClean="0"/>
              <a:t>raw materials</a:t>
            </a:r>
            <a:r>
              <a:rPr lang="en-US" dirty="0" smtClean="0"/>
              <a:t>. </a:t>
            </a:r>
          </a:p>
          <a:p>
            <a:r>
              <a:rPr lang="en-US" dirty="0" smtClean="0"/>
              <a:t>A. They did not industrialize because these nations were less advanced politically and technologically.  </a:t>
            </a:r>
            <a:endParaRPr lang="en-US" dirty="0"/>
          </a:p>
        </p:txBody>
      </p:sp>
    </p:spTree>
    <p:extLst>
      <p:ext uri="{BB962C8B-B14F-4D97-AF65-F5344CB8AC3E}">
        <p14:creationId xmlns:p14="http://schemas.microsoft.com/office/powerpoint/2010/main" val="1441047355"/>
      </p:ext>
    </p:extLst>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World Economy </a:t>
            </a:r>
            <a:endParaRPr lang="en-US" dirty="0"/>
          </a:p>
        </p:txBody>
      </p:sp>
      <p:sp>
        <p:nvSpPr>
          <p:cNvPr id="3" name="Content Placeholder 2"/>
          <p:cNvSpPr>
            <a:spLocks noGrp="1"/>
          </p:cNvSpPr>
          <p:nvPr>
            <p:ph idx="1"/>
          </p:nvPr>
        </p:nvSpPr>
        <p:spPr/>
        <p:txBody>
          <a:bodyPr/>
          <a:lstStyle/>
          <a:p>
            <a:r>
              <a:rPr lang="en-US" dirty="0" smtClean="0"/>
              <a:t>30. The second Industrial Revolution and the growth of transportation created a new world economy.</a:t>
            </a:r>
          </a:p>
          <a:p>
            <a:r>
              <a:rPr lang="en-US" dirty="0" smtClean="0"/>
              <a:t>A. Industrialized countries were receiving raw material from other countries and in return providing them with </a:t>
            </a:r>
            <a:r>
              <a:rPr lang="en-US" b="1" dirty="0" smtClean="0"/>
              <a:t>finished goods</a:t>
            </a:r>
            <a:r>
              <a:rPr lang="en-US" dirty="0" smtClean="0"/>
              <a:t>. (The industrialized nations were the winners in this deal!)  </a:t>
            </a:r>
            <a:endParaRPr lang="en-US" dirty="0"/>
          </a:p>
        </p:txBody>
      </p:sp>
    </p:spTree>
    <p:extLst>
      <p:ext uri="{BB962C8B-B14F-4D97-AF65-F5344CB8AC3E}">
        <p14:creationId xmlns:p14="http://schemas.microsoft.com/office/powerpoint/2010/main" val="3757134252"/>
      </p:ext>
    </p:extLst>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Communist Manifesto </a:t>
            </a:r>
            <a:endParaRPr lang="en-US" dirty="0"/>
          </a:p>
        </p:txBody>
      </p:sp>
      <p:sp>
        <p:nvSpPr>
          <p:cNvPr id="3" name="Content Placeholder 2"/>
          <p:cNvSpPr>
            <a:spLocks noGrp="1"/>
          </p:cNvSpPr>
          <p:nvPr>
            <p:ph idx="1"/>
          </p:nvPr>
        </p:nvSpPr>
        <p:spPr/>
        <p:txBody>
          <a:bodyPr/>
          <a:lstStyle/>
          <a:p>
            <a:r>
              <a:rPr lang="en-US" dirty="0" smtClean="0"/>
              <a:t>31. Karl Marx (with the help of Frederick Ingles) wrote </a:t>
            </a:r>
            <a:r>
              <a:rPr lang="en-US" b="1" dirty="0" smtClean="0"/>
              <a:t>The Communist Manifesto</a:t>
            </a:r>
            <a:r>
              <a:rPr lang="en-US" dirty="0" smtClean="0"/>
              <a:t>. </a:t>
            </a:r>
            <a:endParaRPr lang="en-US" dirty="0"/>
          </a:p>
        </p:txBody>
      </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2571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895600"/>
            <a:ext cx="5181600" cy="336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1273771"/>
      </p:ext>
    </p:extLst>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Communism</a:t>
            </a:r>
            <a:endParaRPr lang="en-US" dirty="0"/>
          </a:p>
        </p:txBody>
      </p:sp>
      <p:sp>
        <p:nvSpPr>
          <p:cNvPr id="3" name="Content Placeholder 2"/>
          <p:cNvSpPr>
            <a:spLocks noGrp="1"/>
          </p:cNvSpPr>
          <p:nvPr>
            <p:ph idx="1"/>
          </p:nvPr>
        </p:nvSpPr>
        <p:spPr/>
        <p:txBody>
          <a:bodyPr/>
          <a:lstStyle/>
          <a:p>
            <a:r>
              <a:rPr lang="en-US" dirty="0" smtClean="0"/>
              <a:t>32.  Since Marx wrote the book, he is rightfully known as the “Father of Communism.” </a:t>
            </a:r>
          </a:p>
          <a:p>
            <a:r>
              <a:rPr lang="en-US" dirty="0" smtClean="0"/>
              <a:t>33. Communism is a </a:t>
            </a:r>
            <a:r>
              <a:rPr lang="en-US" b="1" dirty="0" smtClean="0"/>
              <a:t>political </a:t>
            </a:r>
            <a:r>
              <a:rPr lang="en-US" dirty="0" smtClean="0"/>
              <a:t>philosophy where the government owns all of the factors of production (Land and Capital).  It is linked directly with the </a:t>
            </a:r>
            <a:r>
              <a:rPr lang="en-US" b="1" dirty="0" smtClean="0"/>
              <a:t>economic</a:t>
            </a:r>
            <a:r>
              <a:rPr lang="en-US" dirty="0" smtClean="0"/>
              <a:t> idea of socialism.  </a:t>
            </a:r>
            <a:endParaRPr lang="en-US" dirty="0"/>
          </a:p>
        </p:txBody>
      </p:sp>
    </p:spTree>
    <p:extLst>
      <p:ext uri="{BB962C8B-B14F-4D97-AF65-F5344CB8AC3E}">
        <p14:creationId xmlns:p14="http://schemas.microsoft.com/office/powerpoint/2010/main" val="1574429057"/>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did it begin? </a:t>
            </a:r>
            <a:endParaRPr lang="en-US" dirty="0"/>
          </a:p>
        </p:txBody>
      </p:sp>
      <p:sp>
        <p:nvSpPr>
          <p:cNvPr id="3" name="Content Placeholder 2"/>
          <p:cNvSpPr>
            <a:spLocks noGrp="1"/>
          </p:cNvSpPr>
          <p:nvPr>
            <p:ph idx="1"/>
          </p:nvPr>
        </p:nvSpPr>
        <p:spPr/>
        <p:txBody>
          <a:bodyPr/>
          <a:lstStyle/>
          <a:p>
            <a:pPr marL="0" indent="0">
              <a:buNone/>
            </a:pPr>
            <a:r>
              <a:rPr lang="en-US" dirty="0" smtClean="0"/>
              <a:t>2. The Industrial Revolution began in Great Britain.  </a:t>
            </a:r>
          </a:p>
          <a:p>
            <a:pPr marL="0" indent="0">
              <a:buNone/>
            </a:pPr>
            <a:endParaRPr lang="en-US" dirty="0" smtClean="0"/>
          </a:p>
          <a:p>
            <a:pPr marL="0" indent="0">
              <a:buNone/>
            </a:pPr>
            <a:r>
              <a:rPr lang="en-US" dirty="0" smtClean="0"/>
              <a:t>Think back to Unit 1…Why was Great Britain a world power at the time?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71584"/>
            <a:ext cx="7696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351601"/>
      </p:ext>
    </p:extLst>
  </p:cSld>
  <p:clrMapOvr>
    <a:masterClrMapping/>
  </p:clrMapOvr>
  <p:transition spd="slow">
    <p:check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Class Struggles (not math class)</a:t>
            </a:r>
            <a:endParaRPr lang="en-US" dirty="0"/>
          </a:p>
        </p:txBody>
      </p:sp>
      <p:sp>
        <p:nvSpPr>
          <p:cNvPr id="3" name="Content Placeholder 2"/>
          <p:cNvSpPr>
            <a:spLocks noGrp="1"/>
          </p:cNvSpPr>
          <p:nvPr>
            <p:ph idx="1"/>
          </p:nvPr>
        </p:nvSpPr>
        <p:spPr/>
        <p:txBody>
          <a:bodyPr/>
          <a:lstStyle/>
          <a:p>
            <a:r>
              <a:rPr lang="en-US" dirty="0" smtClean="0"/>
              <a:t>34. Marx believed that there was a struggle between the </a:t>
            </a:r>
            <a:r>
              <a:rPr lang="en-US" b="1" dirty="0" smtClean="0"/>
              <a:t>bourgeoisies </a:t>
            </a:r>
            <a:r>
              <a:rPr lang="en-US" dirty="0" smtClean="0"/>
              <a:t>(industrial middle class who owned the factories) and the </a:t>
            </a:r>
            <a:r>
              <a:rPr lang="en-US" b="1" dirty="0" smtClean="0"/>
              <a:t>proletariat </a:t>
            </a:r>
            <a:r>
              <a:rPr lang="en-US" dirty="0" smtClean="0"/>
              <a:t>(industrial working class that owned nothing)</a:t>
            </a:r>
            <a:r>
              <a:rPr lang="en-US" b="1" dirty="0" smtClean="0"/>
              <a:t> </a:t>
            </a:r>
            <a:endParaRPr lang="en-US" dirty="0"/>
          </a:p>
        </p:txBody>
      </p:sp>
    </p:spTree>
    <p:extLst>
      <p:ext uri="{BB962C8B-B14F-4D97-AF65-F5344CB8AC3E}">
        <p14:creationId xmlns:p14="http://schemas.microsoft.com/office/powerpoint/2010/main" val="885246890"/>
      </p:ext>
    </p:extLst>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Unions</a:t>
            </a:r>
            <a:endParaRPr lang="en-US" dirty="0"/>
          </a:p>
        </p:txBody>
      </p:sp>
      <p:sp>
        <p:nvSpPr>
          <p:cNvPr id="3" name="Content Placeholder 2"/>
          <p:cNvSpPr>
            <a:spLocks noGrp="1"/>
          </p:cNvSpPr>
          <p:nvPr>
            <p:ph idx="1"/>
          </p:nvPr>
        </p:nvSpPr>
        <p:spPr/>
        <p:txBody>
          <a:bodyPr/>
          <a:lstStyle/>
          <a:p>
            <a:r>
              <a:rPr lang="en-US" dirty="0" smtClean="0"/>
              <a:t>35. A trade union, or labor union, is when workers organize to demand certain rights (fair wages, shorter working hours, safer conditions, </a:t>
            </a:r>
            <a:r>
              <a:rPr lang="en-US" dirty="0" err="1" smtClean="0"/>
              <a:t>etc</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1967736656"/>
      </p:ext>
    </p:extLst>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Unions</a:t>
            </a:r>
            <a:endParaRPr lang="en-US" dirty="0"/>
          </a:p>
        </p:txBody>
      </p:sp>
      <p:sp>
        <p:nvSpPr>
          <p:cNvPr id="3" name="Content Placeholder 2"/>
          <p:cNvSpPr>
            <a:spLocks noGrp="1"/>
          </p:cNvSpPr>
          <p:nvPr>
            <p:ph idx="1"/>
          </p:nvPr>
        </p:nvSpPr>
        <p:spPr/>
        <p:txBody>
          <a:bodyPr/>
          <a:lstStyle/>
          <a:p>
            <a:r>
              <a:rPr lang="en-US" dirty="0" smtClean="0"/>
              <a:t>36. They achieved this through strikes, negotiations, and other methods.  At first they were viewed as radical and strikes were illegal.  However, these groups slowly gained power and won more rights for the workers.    </a:t>
            </a:r>
          </a:p>
          <a:p>
            <a:endParaRPr lang="en-US" dirty="0"/>
          </a:p>
        </p:txBody>
      </p:sp>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4691120"/>
            <a:ext cx="2209800" cy="1931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650853" y="5604536"/>
            <a:ext cx="4343400" cy="923330"/>
          </a:xfrm>
          <a:prstGeom prst="rect">
            <a:avLst/>
          </a:prstGeom>
          <a:noFill/>
        </p:spPr>
        <p:txBody>
          <a:bodyPr wrap="square" rtlCol="0">
            <a:spAutoFit/>
          </a:bodyPr>
          <a:lstStyle/>
          <a:p>
            <a:r>
              <a:rPr lang="en-US" dirty="0" smtClean="0"/>
              <a:t>Teachers recently went on strike in Seattle, meaning students had nearly TWO WEEKS off of school!  </a:t>
            </a:r>
            <a:endParaRPr lang="en-US" dirty="0"/>
          </a:p>
        </p:txBody>
      </p:sp>
    </p:spTree>
    <p:extLst>
      <p:ext uri="{BB962C8B-B14F-4D97-AF65-F5344CB8AC3E}">
        <p14:creationId xmlns:p14="http://schemas.microsoft.com/office/powerpoint/2010/main" val="1131035817"/>
      </p:ext>
    </p:extLst>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How is the political idea of communism linked with the economic idea of socialism?  How did conditions during the second IR contribute to the rise of communism?  </a:t>
            </a:r>
            <a:endParaRPr lang="en-US" dirty="0"/>
          </a:p>
        </p:txBody>
      </p:sp>
    </p:spTree>
    <p:extLst>
      <p:ext uri="{BB962C8B-B14F-4D97-AF65-F5344CB8AC3E}">
        <p14:creationId xmlns:p14="http://schemas.microsoft.com/office/powerpoint/2010/main" val="2540956894"/>
      </p:ext>
    </p:extLst>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Chapter 11 Section 2 </a:t>
            </a:r>
            <a:endParaRPr lang="en-US" dirty="0"/>
          </a:p>
        </p:txBody>
      </p:sp>
      <p:sp>
        <p:nvSpPr>
          <p:cNvPr id="3" name="Content Placeholder 2"/>
          <p:cNvSpPr>
            <a:spLocks noGrp="1"/>
          </p:cNvSpPr>
          <p:nvPr>
            <p:ph idx="1"/>
          </p:nvPr>
        </p:nvSpPr>
        <p:spPr/>
        <p:txBody>
          <a:bodyPr/>
          <a:lstStyle/>
          <a:p>
            <a:pPr algn="ctr"/>
            <a:r>
              <a:rPr lang="en-US" dirty="0" smtClean="0"/>
              <a:t>Do women and men have complete equality in society today? </a:t>
            </a:r>
            <a:endParaRPr lang="en-US" dirty="0"/>
          </a:p>
        </p:txBody>
      </p:sp>
    </p:spTree>
    <p:extLst>
      <p:ext uri="{BB962C8B-B14F-4D97-AF65-F5344CB8AC3E}">
        <p14:creationId xmlns:p14="http://schemas.microsoft.com/office/powerpoint/2010/main" val="2399520207"/>
      </p:ext>
    </p:extLst>
  </p:cSld>
  <p:clrMapOvr>
    <a:masterClrMapping/>
  </p:clrMapOvr>
  <p:transition spd="slow">
    <p:check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City Life</a:t>
            </a:r>
            <a:endParaRPr lang="en-US" dirty="0"/>
          </a:p>
        </p:txBody>
      </p:sp>
      <p:sp>
        <p:nvSpPr>
          <p:cNvPr id="3" name="Content Placeholder 2"/>
          <p:cNvSpPr>
            <a:spLocks noGrp="1"/>
          </p:cNvSpPr>
          <p:nvPr>
            <p:ph idx="1"/>
          </p:nvPr>
        </p:nvSpPr>
        <p:spPr/>
        <p:txBody>
          <a:bodyPr/>
          <a:lstStyle/>
          <a:p>
            <a:r>
              <a:rPr lang="en-US" dirty="0" smtClean="0"/>
              <a:t>37. As the population of cities continued to grow, conditions got worse.  Sewage built up in the streets, housing was extremely crowed, and crime and disease were rampant.   </a:t>
            </a:r>
            <a:endParaRPr lang="en-US" dirty="0"/>
          </a:p>
        </p:txBody>
      </p:sp>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419600"/>
            <a:ext cx="292608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flipH="1">
            <a:off x="381000" y="4419600"/>
            <a:ext cx="2895600" cy="217170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829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542238">
            <a:off x="432318" y="4400868"/>
            <a:ext cx="2938463"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337685"/>
            <a:ext cx="28575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300879"/>
      </p:ext>
    </p:extLst>
  </p:cSld>
  <p:clrMapOvr>
    <a:masterClrMapping/>
  </p:clrMapOvr>
  <p:transition spd="slow">
    <p:check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City Improvements</a:t>
            </a:r>
            <a:endParaRPr lang="en-US" dirty="0"/>
          </a:p>
        </p:txBody>
      </p:sp>
      <p:sp>
        <p:nvSpPr>
          <p:cNvPr id="3" name="Content Placeholder 2"/>
          <p:cNvSpPr>
            <a:spLocks noGrp="1"/>
          </p:cNvSpPr>
          <p:nvPr>
            <p:ph idx="1"/>
          </p:nvPr>
        </p:nvSpPr>
        <p:spPr/>
        <p:txBody>
          <a:bodyPr/>
          <a:lstStyle/>
          <a:p>
            <a:r>
              <a:rPr lang="en-US" dirty="0" smtClean="0"/>
              <a:t>37A. </a:t>
            </a:r>
            <a:r>
              <a:rPr lang="en-US" b="1" dirty="0" smtClean="0"/>
              <a:t>Urban reformers</a:t>
            </a:r>
            <a:r>
              <a:rPr lang="en-US" dirty="0" smtClean="0"/>
              <a:t> called for improvements in sanitation and public health.  Running water and a sewage system was implemented in most cities.  </a:t>
            </a:r>
            <a:endParaRPr lang="en-US" dirty="0"/>
          </a:p>
        </p:txBody>
      </p:sp>
    </p:spTree>
    <p:extLst>
      <p:ext uri="{BB962C8B-B14F-4D97-AF65-F5344CB8AC3E}">
        <p14:creationId xmlns:p14="http://schemas.microsoft.com/office/powerpoint/2010/main" val="3794861709"/>
      </p:ext>
    </p:extLst>
  </p:cSld>
  <p:clrMapOvr>
    <a:masterClrMapping/>
  </p:clrMapOvr>
  <p:transition spd="slow">
    <p:check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Classes (38)</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585054"/>
              </p:ext>
            </p:extLst>
          </p:nvPr>
        </p:nvGraphicFramePr>
        <p:xfrm>
          <a:off x="457200" y="1371600"/>
          <a:ext cx="8229600" cy="5212080"/>
        </p:xfrm>
        <a:graphic>
          <a:graphicData uri="http://schemas.openxmlformats.org/drawingml/2006/table">
            <a:tbl>
              <a:tblPr firstRow="1" bandRow="1">
                <a:tableStyleId>{5C22544A-7EE6-4342-B048-85BDC9FD1C3A}</a:tableStyleId>
              </a:tblPr>
              <a:tblGrid>
                <a:gridCol w="2743200"/>
                <a:gridCol w="2743200"/>
                <a:gridCol w="2743200"/>
              </a:tblGrid>
              <a:tr h="335951">
                <a:tc>
                  <a:txBody>
                    <a:bodyPr/>
                    <a:lstStyle/>
                    <a:p>
                      <a:r>
                        <a:rPr lang="en-US" dirty="0" smtClean="0"/>
                        <a:t>New Elite</a:t>
                      </a:r>
                      <a:endParaRPr lang="en-US" dirty="0"/>
                    </a:p>
                  </a:txBody>
                  <a:tcPr/>
                </a:tc>
                <a:tc>
                  <a:txBody>
                    <a:bodyPr/>
                    <a:lstStyle/>
                    <a:p>
                      <a:r>
                        <a:rPr lang="en-US" dirty="0" smtClean="0"/>
                        <a:t>Middle Class</a:t>
                      </a:r>
                      <a:endParaRPr lang="en-US" dirty="0"/>
                    </a:p>
                  </a:txBody>
                  <a:tcPr/>
                </a:tc>
                <a:tc>
                  <a:txBody>
                    <a:bodyPr/>
                    <a:lstStyle/>
                    <a:p>
                      <a:r>
                        <a:rPr lang="en-US" dirty="0" smtClean="0"/>
                        <a:t>Working Class</a:t>
                      </a:r>
                      <a:endParaRPr lang="en-US" dirty="0"/>
                    </a:p>
                  </a:txBody>
                  <a:tcPr/>
                </a:tc>
              </a:tr>
              <a:tr h="579861">
                <a:tc>
                  <a:txBody>
                    <a:bodyPr/>
                    <a:lstStyle/>
                    <a:p>
                      <a:r>
                        <a:rPr lang="en-US" dirty="0" smtClean="0"/>
                        <a:t>Used to be only</a:t>
                      </a:r>
                      <a:r>
                        <a:rPr lang="en-US" baseline="0" dirty="0" smtClean="0"/>
                        <a:t> the aristocracy </a:t>
                      </a:r>
                      <a:endParaRPr lang="en-US" dirty="0"/>
                    </a:p>
                  </a:txBody>
                  <a:tcPr/>
                </a:tc>
                <a:tc>
                  <a:txBody>
                    <a:bodyPr/>
                    <a:lstStyle/>
                    <a:p>
                      <a:r>
                        <a:rPr lang="en-US" dirty="0" smtClean="0"/>
                        <a:t>Used to be a small middle class </a:t>
                      </a:r>
                      <a:endParaRPr lang="en-US" dirty="0"/>
                    </a:p>
                  </a:txBody>
                  <a:tcPr/>
                </a:tc>
                <a:tc>
                  <a:txBody>
                    <a:bodyPr/>
                    <a:lstStyle/>
                    <a:p>
                      <a:r>
                        <a:rPr lang="en-US" dirty="0" smtClean="0"/>
                        <a:t>Used</a:t>
                      </a:r>
                      <a:r>
                        <a:rPr lang="en-US" baseline="0" dirty="0" smtClean="0"/>
                        <a:t> to be landholding peasants and sharecroppers</a:t>
                      </a:r>
                      <a:endParaRPr lang="en-US" dirty="0"/>
                    </a:p>
                  </a:txBody>
                  <a:tcPr/>
                </a:tc>
              </a:tr>
              <a:tr h="828373">
                <a:tc>
                  <a:txBody>
                    <a:bodyPr/>
                    <a:lstStyle/>
                    <a:p>
                      <a:r>
                        <a:rPr lang="en-US" dirty="0" smtClean="0"/>
                        <a:t>Now it is the aristocracy and wealthy</a:t>
                      </a:r>
                      <a:r>
                        <a:rPr lang="en-US" baseline="0" dirty="0" smtClean="0"/>
                        <a:t> industrialists </a:t>
                      </a:r>
                      <a:endParaRPr lang="en-US" dirty="0"/>
                    </a:p>
                  </a:txBody>
                  <a:tcPr/>
                </a:tc>
                <a:tc>
                  <a:txBody>
                    <a:bodyPr/>
                    <a:lstStyle/>
                    <a:p>
                      <a:r>
                        <a:rPr lang="en-US" dirty="0" smtClean="0"/>
                        <a:t>Professionals - Lawyers,</a:t>
                      </a:r>
                      <a:r>
                        <a:rPr lang="en-US" baseline="0" dirty="0" smtClean="0"/>
                        <a:t> Doctors, and Engineers</a:t>
                      </a:r>
                      <a:endParaRPr lang="en-US" dirty="0"/>
                    </a:p>
                  </a:txBody>
                  <a:tcPr/>
                </a:tc>
                <a:tc>
                  <a:txBody>
                    <a:bodyPr/>
                    <a:lstStyle/>
                    <a:p>
                      <a:r>
                        <a:rPr lang="en-US" dirty="0" smtClean="0"/>
                        <a:t>Now includes Urban workers and domestic servants</a:t>
                      </a:r>
                      <a:endParaRPr lang="en-US" dirty="0"/>
                    </a:p>
                  </a:txBody>
                  <a:tcPr/>
                </a:tc>
              </a:tr>
              <a:tr h="828373">
                <a:tc>
                  <a:txBody>
                    <a:bodyPr/>
                    <a:lstStyle/>
                    <a:p>
                      <a:r>
                        <a:rPr lang="en-US" dirty="0" smtClean="0"/>
                        <a:t>They</a:t>
                      </a:r>
                      <a:r>
                        <a:rPr lang="en-US" baseline="0" dirty="0" smtClean="0"/>
                        <a:t> are the leaders of the military and government</a:t>
                      </a:r>
                      <a:endParaRPr lang="en-US" dirty="0"/>
                    </a:p>
                  </a:txBody>
                  <a:tcPr/>
                </a:tc>
                <a:tc>
                  <a:txBody>
                    <a:bodyPr/>
                    <a:lstStyle/>
                    <a:p>
                      <a:r>
                        <a:rPr lang="en-US" dirty="0" smtClean="0"/>
                        <a:t>Lower Middle Class</a:t>
                      </a:r>
                      <a:r>
                        <a:rPr lang="en-US" baseline="0" dirty="0" smtClean="0"/>
                        <a:t> – Shopkeepers, traders, and wealthy farmers</a:t>
                      </a:r>
                      <a:endParaRPr lang="en-US" dirty="0"/>
                    </a:p>
                  </a:txBody>
                  <a:tcPr/>
                </a:tc>
                <a:tc>
                  <a:txBody>
                    <a:bodyPr/>
                    <a:lstStyle/>
                    <a:p>
                      <a:r>
                        <a:rPr lang="en-US" dirty="0" smtClean="0"/>
                        <a:t>Conditions are SLOWLY</a:t>
                      </a:r>
                      <a:r>
                        <a:rPr lang="en-US" baseline="0" dirty="0" smtClean="0"/>
                        <a:t> getting better for the lower class</a:t>
                      </a:r>
                      <a:endParaRPr lang="en-US" dirty="0"/>
                    </a:p>
                  </a:txBody>
                  <a:tcPr/>
                </a:tc>
              </a:tr>
              <a:tr h="335951">
                <a:tc>
                  <a:txBody>
                    <a:bodyPr/>
                    <a:lstStyle/>
                    <a:p>
                      <a:endParaRPr lang="en-US" dirty="0"/>
                    </a:p>
                  </a:txBody>
                  <a:tcPr/>
                </a:tc>
                <a:tc>
                  <a:txBody>
                    <a:bodyPr/>
                    <a:lstStyle/>
                    <a:p>
                      <a:r>
                        <a:rPr lang="en-US" dirty="0" smtClean="0"/>
                        <a:t>White Collar Workers – salespeople, secretaries, and telephone operators</a:t>
                      </a:r>
                      <a:endParaRPr lang="en-US" dirty="0"/>
                    </a:p>
                  </a:txBody>
                  <a:tcPr/>
                </a:tc>
                <a:tc>
                  <a:txBody>
                    <a:bodyPr/>
                    <a:lstStyle/>
                    <a:p>
                      <a:endParaRPr lang="en-US" dirty="0"/>
                    </a:p>
                  </a:txBody>
                  <a:tcPr/>
                </a:tc>
              </a:tr>
              <a:tr h="335951">
                <a:tc>
                  <a:txBody>
                    <a:bodyPr/>
                    <a:lstStyle/>
                    <a:p>
                      <a:endParaRPr lang="en-US" dirty="0"/>
                    </a:p>
                  </a:txBody>
                  <a:tcPr/>
                </a:tc>
                <a:tc>
                  <a:txBody>
                    <a:bodyPr/>
                    <a:lstStyle/>
                    <a:p>
                      <a:r>
                        <a:rPr lang="en-US" dirty="0" smtClean="0"/>
                        <a:t>Shared</a:t>
                      </a:r>
                      <a:r>
                        <a:rPr lang="en-US" baseline="0" dirty="0" smtClean="0"/>
                        <a:t> a lifestyle that centered around outward appearance </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69979297"/>
      </p:ext>
    </p:extLst>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Women in the IR</a:t>
            </a:r>
            <a:endParaRPr lang="en-US" dirty="0"/>
          </a:p>
        </p:txBody>
      </p:sp>
      <p:sp>
        <p:nvSpPr>
          <p:cNvPr id="3" name="Content Placeholder 2"/>
          <p:cNvSpPr>
            <a:spLocks noGrp="1"/>
          </p:cNvSpPr>
          <p:nvPr>
            <p:ph idx="1"/>
          </p:nvPr>
        </p:nvSpPr>
        <p:spPr/>
        <p:txBody>
          <a:bodyPr/>
          <a:lstStyle/>
          <a:p>
            <a:r>
              <a:rPr lang="en-US" dirty="0" smtClean="0"/>
              <a:t>39./39A. There were not enough men to fill the jobs from the second IR, so women began entering the workforce.  Also, the expansion of government’s role increased jobs for women in education and healthcare.  </a:t>
            </a:r>
            <a:endParaRPr lang="en-US" dirty="0"/>
          </a:p>
        </p:txBody>
      </p:sp>
    </p:spTree>
    <p:extLst>
      <p:ext uri="{BB962C8B-B14F-4D97-AF65-F5344CB8AC3E}">
        <p14:creationId xmlns:p14="http://schemas.microsoft.com/office/powerpoint/2010/main" val="258452544"/>
      </p:ext>
    </p:extLst>
  </p:cSld>
  <p:clrMapOvr>
    <a:masterClrMapping/>
  </p:clrMapOvr>
  <p:transition spd="slow">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Feminism </a:t>
            </a:r>
            <a:endParaRPr lang="en-US" dirty="0"/>
          </a:p>
        </p:txBody>
      </p:sp>
      <p:sp>
        <p:nvSpPr>
          <p:cNvPr id="3" name="Content Placeholder 2"/>
          <p:cNvSpPr>
            <a:spLocks noGrp="1"/>
          </p:cNvSpPr>
          <p:nvPr>
            <p:ph idx="1"/>
          </p:nvPr>
        </p:nvSpPr>
        <p:spPr/>
        <p:txBody>
          <a:bodyPr/>
          <a:lstStyle/>
          <a:p>
            <a:r>
              <a:rPr lang="en-US" dirty="0" smtClean="0"/>
              <a:t>40. As women gained more independence, </a:t>
            </a:r>
            <a:r>
              <a:rPr lang="en-US" b="1" dirty="0" smtClean="0"/>
              <a:t>feminism</a:t>
            </a:r>
            <a:r>
              <a:rPr lang="en-US" dirty="0" smtClean="0"/>
              <a:t> began to grow.  Feminism is the movement for women’s rights.  It’s main goal was social equality based on the idea of Natural Rights.  It began as a push for the right of women to hold property.  </a:t>
            </a:r>
          </a:p>
          <a:p>
            <a:r>
              <a:rPr lang="en-US" dirty="0" smtClean="0"/>
              <a:t>41. However, it also included </a:t>
            </a:r>
            <a:r>
              <a:rPr lang="en-US" b="1" dirty="0" smtClean="0"/>
              <a:t>women’s suffrage.  Suffrage </a:t>
            </a:r>
            <a:r>
              <a:rPr lang="en-US" dirty="0" smtClean="0"/>
              <a:t>is the right to vote.  </a:t>
            </a:r>
            <a:endParaRPr lang="en-US" dirty="0"/>
          </a:p>
        </p:txBody>
      </p:sp>
    </p:spTree>
    <p:extLst>
      <p:ext uri="{BB962C8B-B14F-4D97-AF65-F5344CB8AC3E}">
        <p14:creationId xmlns:p14="http://schemas.microsoft.com/office/powerpoint/2010/main" val="2838253107"/>
      </p:ext>
    </p:extLst>
  </p:cSld>
  <p:clrMapOvr>
    <a:masterClrMapping/>
  </p:clrMapOvr>
  <p:transition spd="slow">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5 Factors that Contributed to the IR</a:t>
            </a:r>
            <a:endParaRPr lang="en-US" dirty="0"/>
          </a:p>
        </p:txBody>
      </p:sp>
      <p:sp>
        <p:nvSpPr>
          <p:cNvPr id="3" name="Content Placeholder 2"/>
          <p:cNvSpPr>
            <a:spLocks noGrp="1"/>
          </p:cNvSpPr>
          <p:nvPr>
            <p:ph idx="1"/>
          </p:nvPr>
        </p:nvSpPr>
        <p:spPr/>
        <p:txBody>
          <a:bodyPr/>
          <a:lstStyle/>
          <a:p>
            <a:pPr marL="0" indent="0">
              <a:buNone/>
            </a:pPr>
            <a:r>
              <a:rPr lang="en-US" sz="2800" dirty="0" smtClean="0"/>
              <a:t>3a. The </a:t>
            </a:r>
            <a:r>
              <a:rPr lang="en-US" sz="2800" b="1" dirty="0" smtClean="0"/>
              <a:t>Agricultural Revolution</a:t>
            </a:r>
            <a:r>
              <a:rPr lang="en-US" sz="2800" dirty="0" smtClean="0"/>
              <a:t> --- the creation of new equipment (John Deere), the introduction of new crops (potato/corn), and other factors meant that more people could be fed for less. </a:t>
            </a:r>
          </a:p>
          <a:p>
            <a:pPr marL="0" indent="0">
              <a:buNone/>
            </a:pPr>
            <a:r>
              <a:rPr lang="en-US" sz="2800" dirty="0" smtClean="0"/>
              <a:t>4. This, along with new medicine and advances in science,  helped spark a population boom.</a:t>
            </a:r>
            <a:endParaRPr lang="en-US" sz="2800"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0"/>
            <a:ext cx="3436046" cy="189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8" name="Picture 4" descr="https://populationeducation.org/sites/default/files/resource_files/J_curve_grap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312155"/>
            <a:ext cx="3581400" cy="232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317804"/>
      </p:ext>
    </p:extLst>
  </p:cSld>
  <p:clrMapOvr>
    <a:masterClrMapping/>
  </p:clrMapOvr>
  <p:transition spd="slow">
    <p:check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Fight for Women’s Suffrage</a:t>
            </a:r>
            <a:endParaRPr lang="en-US" dirty="0"/>
          </a:p>
        </p:txBody>
      </p:sp>
      <p:sp>
        <p:nvSpPr>
          <p:cNvPr id="3" name="Content Placeholder 2"/>
          <p:cNvSpPr>
            <a:spLocks noGrp="1"/>
          </p:cNvSpPr>
          <p:nvPr>
            <p:ph idx="1"/>
          </p:nvPr>
        </p:nvSpPr>
        <p:spPr/>
        <p:txBody>
          <a:bodyPr/>
          <a:lstStyle/>
          <a:p>
            <a:r>
              <a:rPr lang="en-US" dirty="0" smtClean="0"/>
              <a:t>42.  Even after the formation of many societies and groups, it will not be until after World War I that many countries give women the right to vote.   </a:t>
            </a:r>
            <a:endParaRPr lang="en-US" dirty="0"/>
          </a:p>
        </p:txBody>
      </p:sp>
    </p:spTree>
    <p:extLst>
      <p:ext uri="{BB962C8B-B14F-4D97-AF65-F5344CB8AC3E}">
        <p14:creationId xmlns:p14="http://schemas.microsoft.com/office/powerpoint/2010/main" val="3333441876"/>
      </p:ext>
    </p:extLst>
  </p:cSld>
  <p:clrMapOvr>
    <a:masterClrMapping/>
  </p:clrMapOvr>
  <p:transition spd="slow">
    <p:check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Public Education</a:t>
            </a:r>
            <a:endParaRPr lang="en-US" dirty="0"/>
          </a:p>
        </p:txBody>
      </p:sp>
      <p:sp>
        <p:nvSpPr>
          <p:cNvPr id="3" name="Content Placeholder 2"/>
          <p:cNvSpPr>
            <a:spLocks noGrp="1"/>
          </p:cNvSpPr>
          <p:nvPr>
            <p:ph idx="1"/>
          </p:nvPr>
        </p:nvSpPr>
        <p:spPr/>
        <p:txBody>
          <a:bodyPr/>
          <a:lstStyle/>
          <a:p>
            <a:r>
              <a:rPr lang="en-US" dirty="0" smtClean="0"/>
              <a:t>43. Public education began to grow for three reasons: </a:t>
            </a:r>
          </a:p>
          <a:p>
            <a:pPr lvl="1"/>
            <a:r>
              <a:rPr lang="en-US" dirty="0" smtClean="0"/>
              <a:t> The factories needed better trained and educated workers</a:t>
            </a:r>
          </a:p>
          <a:p>
            <a:pPr lvl="1"/>
            <a:r>
              <a:rPr lang="en-US" dirty="0" smtClean="0"/>
              <a:t>As democracy grew, countries needed a </a:t>
            </a:r>
            <a:r>
              <a:rPr lang="en-US" b="1" dirty="0" smtClean="0"/>
              <a:t>literate</a:t>
            </a:r>
            <a:r>
              <a:rPr lang="en-US" dirty="0" smtClean="0"/>
              <a:t> voting base. </a:t>
            </a:r>
          </a:p>
          <a:p>
            <a:pPr lvl="1"/>
            <a:r>
              <a:rPr lang="en-US" dirty="0" smtClean="0"/>
              <a:t>It allowed countries to instill nationalism in their citizens.   </a:t>
            </a:r>
            <a:endParaRPr lang="en-US" dirty="0"/>
          </a:p>
        </p:txBody>
      </p:sp>
    </p:spTree>
    <p:extLst>
      <p:ext uri="{BB962C8B-B14F-4D97-AF65-F5344CB8AC3E}">
        <p14:creationId xmlns:p14="http://schemas.microsoft.com/office/powerpoint/2010/main" val="176027902"/>
      </p:ext>
    </p:extLst>
  </p:cSld>
  <p:clrMapOvr>
    <a:masterClrMapping/>
  </p:clrMapOvr>
  <p:transition spd="slow">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Essential Question</a:t>
            </a:r>
            <a:endParaRPr lang="en-US" dirty="0"/>
          </a:p>
        </p:txBody>
      </p:sp>
      <p:sp>
        <p:nvSpPr>
          <p:cNvPr id="3" name="Content Placeholder 2"/>
          <p:cNvSpPr>
            <a:spLocks noGrp="1"/>
          </p:cNvSpPr>
          <p:nvPr>
            <p:ph idx="1"/>
          </p:nvPr>
        </p:nvSpPr>
        <p:spPr/>
        <p:txBody>
          <a:bodyPr/>
          <a:lstStyle/>
          <a:p>
            <a:r>
              <a:rPr lang="en-US" dirty="0" smtClean="0"/>
              <a:t>How did the second industrial revolution lead to the development of different social causes in the twentieth century?</a:t>
            </a:r>
            <a:endParaRPr lang="en-US" dirty="0"/>
          </a:p>
        </p:txBody>
      </p:sp>
    </p:spTree>
    <p:extLst>
      <p:ext uri="{BB962C8B-B14F-4D97-AF65-F5344CB8AC3E}">
        <p14:creationId xmlns:p14="http://schemas.microsoft.com/office/powerpoint/2010/main" val="3245473450"/>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factors </a:t>
            </a:r>
            <a:endParaRPr lang="en-US" dirty="0"/>
          </a:p>
        </p:txBody>
      </p:sp>
      <p:sp>
        <p:nvSpPr>
          <p:cNvPr id="3" name="Content Placeholder 2"/>
          <p:cNvSpPr>
            <a:spLocks noGrp="1"/>
          </p:cNvSpPr>
          <p:nvPr>
            <p:ph idx="1"/>
          </p:nvPr>
        </p:nvSpPr>
        <p:spPr/>
        <p:txBody>
          <a:bodyPr/>
          <a:lstStyle/>
          <a:p>
            <a:r>
              <a:rPr lang="en-US" dirty="0" smtClean="0"/>
              <a:t>3b. The growth in population provided </a:t>
            </a:r>
            <a:r>
              <a:rPr lang="en-US" b="1" dirty="0" smtClean="0"/>
              <a:t>labor</a:t>
            </a:r>
            <a:r>
              <a:rPr lang="en-US" dirty="0" smtClean="0"/>
              <a:t> (workers) for the new factories.</a:t>
            </a:r>
          </a:p>
          <a:p>
            <a:r>
              <a:rPr lang="en-US" dirty="0" smtClean="0"/>
              <a:t>When </a:t>
            </a:r>
            <a:r>
              <a:rPr lang="en-US" b="1" dirty="0" smtClean="0"/>
              <a:t>Parliament</a:t>
            </a:r>
            <a:r>
              <a:rPr lang="en-US" dirty="0" smtClean="0"/>
              <a:t> passed (5.) </a:t>
            </a:r>
            <a:r>
              <a:rPr lang="en-US" b="1" dirty="0" smtClean="0"/>
              <a:t>enclosure movement laws </a:t>
            </a:r>
            <a:r>
              <a:rPr lang="en-US" dirty="0" smtClean="0"/>
              <a:t>(laws that allowed large landowners to fence off land shared by peasants), the peasants were forced to move to the city and work in the factories.</a:t>
            </a:r>
            <a:endParaRPr lang="en-US" dirty="0"/>
          </a:p>
        </p:txBody>
      </p:sp>
      <p:grpSp>
        <p:nvGrpSpPr>
          <p:cNvPr id="34" name="SMARTInkShape-Group91"/>
          <p:cNvGrpSpPr/>
          <p:nvPr/>
        </p:nvGrpSpPr>
        <p:grpSpPr>
          <a:xfrm>
            <a:off x="6911577" y="4509503"/>
            <a:ext cx="1141152" cy="678646"/>
            <a:chOff x="6911577" y="4509503"/>
            <a:chExt cx="1141152" cy="678646"/>
          </a:xfrm>
        </p:grpSpPr>
        <p:sp>
          <p:nvSpPr>
            <p:cNvPr id="31" name="SMARTInkShape-138"/>
            <p:cNvSpPr/>
            <p:nvPr/>
          </p:nvSpPr>
          <p:spPr>
            <a:xfrm>
              <a:off x="6911577" y="4705945"/>
              <a:ext cx="348259" cy="326613"/>
            </a:xfrm>
            <a:custGeom>
              <a:avLst/>
              <a:gdLst/>
              <a:ahLst/>
              <a:cxnLst/>
              <a:rect l="0" t="0" r="0" b="0"/>
              <a:pathLst>
                <a:path w="348259" h="326613">
                  <a:moveTo>
                    <a:pt x="116086" y="107156"/>
                  </a:moveTo>
                  <a:lnTo>
                    <a:pt x="120827" y="107156"/>
                  </a:lnTo>
                  <a:lnTo>
                    <a:pt x="122223" y="108148"/>
                  </a:lnTo>
                  <a:lnTo>
                    <a:pt x="123154" y="109803"/>
                  </a:lnTo>
                  <a:lnTo>
                    <a:pt x="123775" y="111896"/>
                  </a:lnTo>
                  <a:lnTo>
                    <a:pt x="125180" y="113293"/>
                  </a:lnTo>
                  <a:lnTo>
                    <a:pt x="132596" y="115718"/>
                  </a:lnTo>
                  <a:lnTo>
                    <a:pt x="138286" y="115977"/>
                  </a:lnTo>
                  <a:lnTo>
                    <a:pt x="143482" y="118683"/>
                  </a:lnTo>
                  <a:lnTo>
                    <a:pt x="166712" y="139008"/>
                  </a:lnTo>
                  <a:lnTo>
                    <a:pt x="176617" y="143714"/>
                  </a:lnTo>
                  <a:lnTo>
                    <a:pt x="191679" y="154809"/>
                  </a:lnTo>
                  <a:lnTo>
                    <a:pt x="211900" y="162211"/>
                  </a:lnTo>
                  <a:lnTo>
                    <a:pt x="219194" y="166351"/>
                  </a:lnTo>
                  <a:lnTo>
                    <a:pt x="228879" y="169675"/>
                  </a:lnTo>
                  <a:lnTo>
                    <a:pt x="250013" y="185053"/>
                  </a:lnTo>
                  <a:lnTo>
                    <a:pt x="255977" y="187418"/>
                  </a:lnTo>
                  <a:lnTo>
                    <a:pt x="285750" y="211716"/>
                  </a:lnTo>
                  <a:lnTo>
                    <a:pt x="291704" y="214150"/>
                  </a:lnTo>
                  <a:lnTo>
                    <a:pt x="300634" y="220107"/>
                  </a:lnTo>
                  <a:lnTo>
                    <a:pt x="309564" y="222313"/>
                  </a:lnTo>
                  <a:lnTo>
                    <a:pt x="315516" y="222830"/>
                  </a:lnTo>
                  <a:lnTo>
                    <a:pt x="317500" y="223959"/>
                  </a:lnTo>
                  <a:lnTo>
                    <a:pt x="318824" y="225704"/>
                  </a:lnTo>
                  <a:lnTo>
                    <a:pt x="319706" y="227860"/>
                  </a:lnTo>
                  <a:lnTo>
                    <a:pt x="321285" y="229298"/>
                  </a:lnTo>
                  <a:lnTo>
                    <a:pt x="325687" y="230894"/>
                  </a:lnTo>
                  <a:lnTo>
                    <a:pt x="333744" y="231793"/>
                  </a:lnTo>
                  <a:lnTo>
                    <a:pt x="335605" y="232912"/>
                  </a:lnTo>
                  <a:lnTo>
                    <a:pt x="336846" y="234650"/>
                  </a:lnTo>
                  <a:lnTo>
                    <a:pt x="338839" y="239827"/>
                  </a:lnTo>
                  <a:lnTo>
                    <a:pt x="341756" y="240535"/>
                  </a:lnTo>
                  <a:lnTo>
                    <a:pt x="348258" y="241102"/>
                  </a:lnTo>
                  <a:lnTo>
                    <a:pt x="334957" y="241102"/>
                  </a:lnTo>
                  <a:lnTo>
                    <a:pt x="333437" y="240110"/>
                  </a:lnTo>
                  <a:lnTo>
                    <a:pt x="332424" y="238456"/>
                  </a:lnTo>
                  <a:lnTo>
                    <a:pt x="331749" y="236361"/>
                  </a:lnTo>
                  <a:lnTo>
                    <a:pt x="322829" y="224852"/>
                  </a:lnTo>
                  <a:lnTo>
                    <a:pt x="319427" y="223958"/>
                  </a:lnTo>
                  <a:lnTo>
                    <a:pt x="317131" y="223719"/>
                  </a:lnTo>
                  <a:lnTo>
                    <a:pt x="311935" y="220809"/>
                  </a:lnTo>
                  <a:lnTo>
                    <a:pt x="306318" y="217198"/>
                  </a:lnTo>
                  <a:lnTo>
                    <a:pt x="297578" y="214175"/>
                  </a:lnTo>
                  <a:lnTo>
                    <a:pt x="255111" y="183295"/>
                  </a:lnTo>
                  <a:lnTo>
                    <a:pt x="243906" y="173385"/>
                  </a:lnTo>
                  <a:lnTo>
                    <a:pt x="232139" y="167753"/>
                  </a:lnTo>
                  <a:lnTo>
                    <a:pt x="226205" y="163854"/>
                  </a:lnTo>
                  <a:lnTo>
                    <a:pt x="217286" y="160666"/>
                  </a:lnTo>
                  <a:lnTo>
                    <a:pt x="208359" y="154871"/>
                  </a:lnTo>
                  <a:lnTo>
                    <a:pt x="199430" y="151721"/>
                  </a:lnTo>
                  <a:lnTo>
                    <a:pt x="190500" y="145937"/>
                  </a:lnTo>
                  <a:lnTo>
                    <a:pt x="181571" y="142790"/>
                  </a:lnTo>
                  <a:lnTo>
                    <a:pt x="162499" y="126660"/>
                  </a:lnTo>
                  <a:lnTo>
                    <a:pt x="158873" y="125747"/>
                  </a:lnTo>
                  <a:lnTo>
                    <a:pt x="156517" y="125503"/>
                  </a:lnTo>
                  <a:lnTo>
                    <a:pt x="151254" y="122586"/>
                  </a:lnTo>
                  <a:lnTo>
                    <a:pt x="145607" y="118975"/>
                  </a:lnTo>
                  <a:lnTo>
                    <a:pt x="135677" y="116466"/>
                  </a:lnTo>
                  <a:lnTo>
                    <a:pt x="121669" y="116119"/>
                  </a:lnTo>
                  <a:lnTo>
                    <a:pt x="115922" y="113455"/>
                  </a:lnTo>
                  <a:lnTo>
                    <a:pt x="110060" y="109955"/>
                  </a:lnTo>
                  <a:lnTo>
                    <a:pt x="99982" y="107525"/>
                  </a:lnTo>
                  <a:lnTo>
                    <a:pt x="90692" y="99500"/>
                  </a:lnTo>
                  <a:lnTo>
                    <a:pt x="81732" y="98338"/>
                  </a:lnTo>
                  <a:lnTo>
                    <a:pt x="71842" y="98230"/>
                  </a:lnTo>
                  <a:lnTo>
                    <a:pt x="62621" y="89406"/>
                  </a:lnTo>
                  <a:lnTo>
                    <a:pt x="54830" y="89307"/>
                  </a:lnTo>
                  <a:lnTo>
                    <a:pt x="54413" y="90296"/>
                  </a:lnTo>
                  <a:lnTo>
                    <a:pt x="53589" y="98117"/>
                  </a:lnTo>
                  <a:lnTo>
                    <a:pt x="53578" y="89405"/>
                  </a:lnTo>
                  <a:lnTo>
                    <a:pt x="53578" y="133842"/>
                  </a:lnTo>
                  <a:lnTo>
                    <a:pt x="53578" y="146230"/>
                  </a:lnTo>
                  <a:lnTo>
                    <a:pt x="52587" y="148089"/>
                  </a:lnTo>
                  <a:lnTo>
                    <a:pt x="50934" y="149326"/>
                  </a:lnTo>
                  <a:lnTo>
                    <a:pt x="48839" y="150154"/>
                  </a:lnTo>
                  <a:lnTo>
                    <a:pt x="47442" y="151695"/>
                  </a:lnTo>
                  <a:lnTo>
                    <a:pt x="45891" y="156056"/>
                  </a:lnTo>
                  <a:lnTo>
                    <a:pt x="44659" y="199990"/>
                  </a:lnTo>
                  <a:lnTo>
                    <a:pt x="42008" y="210592"/>
                  </a:lnTo>
                  <a:lnTo>
                    <a:pt x="37583" y="222140"/>
                  </a:lnTo>
                  <a:lnTo>
                    <a:pt x="34749" y="255971"/>
                  </a:lnTo>
                  <a:lnTo>
                    <a:pt x="28656" y="267889"/>
                  </a:lnTo>
                  <a:lnTo>
                    <a:pt x="25803" y="301461"/>
                  </a:lnTo>
                  <a:lnTo>
                    <a:pt x="19102" y="310884"/>
                  </a:lnTo>
                  <a:lnTo>
                    <a:pt x="17861" y="321458"/>
                  </a:lnTo>
                  <a:lnTo>
                    <a:pt x="17860" y="326612"/>
                  </a:lnTo>
                  <a:lnTo>
                    <a:pt x="17860" y="313782"/>
                  </a:lnTo>
                  <a:lnTo>
                    <a:pt x="25548" y="304960"/>
                  </a:lnTo>
                  <a:lnTo>
                    <a:pt x="26422" y="299269"/>
                  </a:lnTo>
                  <a:lnTo>
                    <a:pt x="26789" y="256310"/>
                  </a:lnTo>
                  <a:lnTo>
                    <a:pt x="26789" y="229563"/>
                  </a:lnTo>
                  <a:lnTo>
                    <a:pt x="29436" y="223406"/>
                  </a:lnTo>
                  <a:lnTo>
                    <a:pt x="32926" y="217362"/>
                  </a:lnTo>
                  <a:lnTo>
                    <a:pt x="35168" y="205397"/>
                  </a:lnTo>
                  <a:lnTo>
                    <a:pt x="35718" y="163711"/>
                  </a:lnTo>
                  <a:lnTo>
                    <a:pt x="35719" y="119062"/>
                  </a:lnTo>
                  <a:lnTo>
                    <a:pt x="35719" y="104180"/>
                  </a:lnTo>
                  <a:lnTo>
                    <a:pt x="33074" y="98226"/>
                  </a:lnTo>
                  <a:lnTo>
                    <a:pt x="27158" y="89820"/>
                  </a:lnTo>
                  <a:lnTo>
                    <a:pt x="26822" y="81654"/>
                  </a:lnTo>
                  <a:lnTo>
                    <a:pt x="25819" y="81225"/>
                  </a:lnTo>
                  <a:lnTo>
                    <a:pt x="22059" y="80748"/>
                  </a:lnTo>
                  <a:lnTo>
                    <a:pt x="20660" y="79629"/>
                  </a:lnTo>
                  <a:lnTo>
                    <a:pt x="18229" y="72713"/>
                  </a:lnTo>
                  <a:lnTo>
                    <a:pt x="15378" y="72004"/>
                  </a:lnTo>
                  <a:lnTo>
                    <a:pt x="13229" y="71816"/>
                  </a:lnTo>
                  <a:lnTo>
                    <a:pt x="11796" y="70697"/>
                  </a:lnTo>
                  <a:lnTo>
                    <a:pt x="8953" y="62583"/>
                  </a:lnTo>
                  <a:lnTo>
                    <a:pt x="8933" y="62518"/>
                  </a:lnTo>
                  <a:lnTo>
                    <a:pt x="0" y="62508"/>
                  </a:lnTo>
                  <a:lnTo>
                    <a:pt x="13562" y="62508"/>
                  </a:lnTo>
                  <a:lnTo>
                    <a:pt x="14995" y="61516"/>
                  </a:lnTo>
                  <a:lnTo>
                    <a:pt x="15950" y="59862"/>
                  </a:lnTo>
                  <a:lnTo>
                    <a:pt x="16586" y="57768"/>
                  </a:lnTo>
                  <a:lnTo>
                    <a:pt x="18003" y="56372"/>
                  </a:lnTo>
                  <a:lnTo>
                    <a:pt x="22223" y="54820"/>
                  </a:lnTo>
                  <a:lnTo>
                    <a:pt x="41753" y="52659"/>
                  </a:lnTo>
                  <a:lnTo>
                    <a:pt x="51618" y="47463"/>
                  </a:lnTo>
                  <a:lnTo>
                    <a:pt x="91781" y="42052"/>
                  </a:lnTo>
                  <a:lnTo>
                    <a:pt x="108860" y="36970"/>
                  </a:lnTo>
                  <a:lnTo>
                    <a:pt x="127924" y="34974"/>
                  </a:lnTo>
                  <a:lnTo>
                    <a:pt x="161341" y="20287"/>
                  </a:lnTo>
                  <a:lnTo>
                    <a:pt x="189440" y="15426"/>
                  </a:lnTo>
                  <a:lnTo>
                    <a:pt x="206975" y="10212"/>
                  </a:lnTo>
                  <a:lnTo>
                    <a:pt x="249853" y="8945"/>
                  </a:lnTo>
                  <a:lnTo>
                    <a:pt x="252889" y="8940"/>
                  </a:lnTo>
                  <a:lnTo>
                    <a:pt x="258909" y="6289"/>
                  </a:lnTo>
                  <a:lnTo>
                    <a:pt x="264891" y="2795"/>
                  </a:lnTo>
                  <a:lnTo>
                    <a:pt x="276817" y="552"/>
                  </a:lnTo>
                  <a:lnTo>
                    <a:pt x="30361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39"/>
            <p:cNvSpPr/>
            <p:nvPr/>
          </p:nvSpPr>
          <p:spPr>
            <a:xfrm>
              <a:off x="7377174" y="4509503"/>
              <a:ext cx="675555" cy="678646"/>
            </a:xfrm>
            <a:custGeom>
              <a:avLst/>
              <a:gdLst/>
              <a:ahLst/>
              <a:cxnLst/>
              <a:rect l="0" t="0" r="0" b="0"/>
              <a:pathLst>
                <a:path w="675555" h="678646">
                  <a:moveTo>
                    <a:pt x="472021" y="553630"/>
                  </a:moveTo>
                  <a:lnTo>
                    <a:pt x="467281" y="558369"/>
                  </a:lnTo>
                  <a:lnTo>
                    <a:pt x="464954" y="563343"/>
                  </a:lnTo>
                  <a:lnTo>
                    <a:pt x="464333" y="566058"/>
                  </a:lnTo>
                  <a:lnTo>
                    <a:pt x="458719" y="574620"/>
                  </a:lnTo>
                  <a:lnTo>
                    <a:pt x="424386" y="610186"/>
                  </a:lnTo>
                  <a:lnTo>
                    <a:pt x="418439" y="613492"/>
                  </a:lnTo>
                  <a:lnTo>
                    <a:pt x="412488" y="615954"/>
                  </a:lnTo>
                  <a:lnTo>
                    <a:pt x="388494" y="630273"/>
                  </a:lnTo>
                  <a:lnTo>
                    <a:pt x="377598" y="633885"/>
                  </a:lnTo>
                  <a:lnTo>
                    <a:pt x="357257" y="646280"/>
                  </a:lnTo>
                  <a:lnTo>
                    <a:pt x="312979" y="664140"/>
                  </a:lnTo>
                  <a:lnTo>
                    <a:pt x="286974" y="671627"/>
                  </a:lnTo>
                  <a:lnTo>
                    <a:pt x="278652" y="675525"/>
                  </a:lnTo>
                  <a:lnTo>
                    <a:pt x="239681" y="678463"/>
                  </a:lnTo>
                  <a:lnTo>
                    <a:pt x="200320" y="678638"/>
                  </a:lnTo>
                  <a:lnTo>
                    <a:pt x="161184" y="678645"/>
                  </a:lnTo>
                  <a:lnTo>
                    <a:pt x="144222" y="673905"/>
                  </a:lnTo>
                  <a:lnTo>
                    <a:pt x="127842" y="663414"/>
                  </a:lnTo>
                  <a:lnTo>
                    <a:pt x="91877" y="637956"/>
                  </a:lnTo>
                  <a:lnTo>
                    <a:pt x="85449" y="635756"/>
                  </a:lnTo>
                  <a:lnTo>
                    <a:pt x="79283" y="629487"/>
                  </a:lnTo>
                  <a:lnTo>
                    <a:pt x="46374" y="585247"/>
                  </a:lnTo>
                  <a:lnTo>
                    <a:pt x="37112" y="564983"/>
                  </a:lnTo>
                  <a:lnTo>
                    <a:pt x="22192" y="521748"/>
                  </a:lnTo>
                  <a:lnTo>
                    <a:pt x="10798" y="479264"/>
                  </a:lnTo>
                  <a:lnTo>
                    <a:pt x="7860" y="437546"/>
                  </a:lnTo>
                  <a:lnTo>
                    <a:pt x="6766" y="425639"/>
                  </a:lnTo>
                  <a:lnTo>
                    <a:pt x="0" y="391132"/>
                  </a:lnTo>
                  <a:lnTo>
                    <a:pt x="6546" y="351591"/>
                  </a:lnTo>
                  <a:lnTo>
                    <a:pt x="8603" y="309573"/>
                  </a:lnTo>
                  <a:lnTo>
                    <a:pt x="18697" y="267881"/>
                  </a:lnTo>
                  <a:lnTo>
                    <a:pt x="37566" y="226208"/>
                  </a:lnTo>
                  <a:lnTo>
                    <a:pt x="58285" y="184536"/>
                  </a:lnTo>
                  <a:lnTo>
                    <a:pt x="79114" y="142864"/>
                  </a:lnTo>
                  <a:lnTo>
                    <a:pt x="86060" y="131950"/>
                  </a:lnTo>
                  <a:lnTo>
                    <a:pt x="104041" y="114213"/>
                  </a:lnTo>
                  <a:lnTo>
                    <a:pt x="117442" y="96635"/>
                  </a:lnTo>
                  <a:lnTo>
                    <a:pt x="160840" y="60798"/>
                  </a:lnTo>
                  <a:lnTo>
                    <a:pt x="204299" y="35758"/>
                  </a:lnTo>
                  <a:lnTo>
                    <a:pt x="233918" y="21824"/>
                  </a:lnTo>
                  <a:lnTo>
                    <a:pt x="275569" y="11013"/>
                  </a:lnTo>
                  <a:lnTo>
                    <a:pt x="293427" y="6894"/>
                  </a:lnTo>
                  <a:lnTo>
                    <a:pt x="311286" y="2035"/>
                  </a:lnTo>
                  <a:lnTo>
                    <a:pt x="354073" y="169"/>
                  </a:lnTo>
                  <a:lnTo>
                    <a:pt x="397497" y="0"/>
                  </a:lnTo>
                  <a:lnTo>
                    <a:pt x="434425" y="9704"/>
                  </a:lnTo>
                  <a:lnTo>
                    <a:pt x="453605" y="15435"/>
                  </a:lnTo>
                  <a:lnTo>
                    <a:pt x="459744" y="16241"/>
                  </a:lnTo>
                  <a:lnTo>
                    <a:pt x="471856" y="22425"/>
                  </a:lnTo>
                  <a:lnTo>
                    <a:pt x="483854" y="29804"/>
                  </a:lnTo>
                  <a:lnTo>
                    <a:pt x="513683" y="39670"/>
                  </a:lnTo>
                  <a:lnTo>
                    <a:pt x="555364" y="67680"/>
                  </a:lnTo>
                  <a:lnTo>
                    <a:pt x="584947" y="87234"/>
                  </a:lnTo>
                  <a:lnTo>
                    <a:pt x="603872" y="107916"/>
                  </a:lnTo>
                  <a:lnTo>
                    <a:pt x="632701" y="152366"/>
                  </a:lnTo>
                  <a:lnTo>
                    <a:pt x="653589" y="193499"/>
                  </a:lnTo>
                  <a:lnTo>
                    <a:pt x="664505" y="217285"/>
                  </a:lnTo>
                  <a:lnTo>
                    <a:pt x="670887" y="258951"/>
                  </a:lnTo>
                  <a:lnTo>
                    <a:pt x="675473" y="276809"/>
                  </a:lnTo>
                  <a:lnTo>
                    <a:pt x="675554" y="288715"/>
                  </a:lnTo>
                  <a:lnTo>
                    <a:pt x="666330" y="330386"/>
                  </a:lnTo>
                  <a:lnTo>
                    <a:pt x="653072" y="366106"/>
                  </a:lnTo>
                  <a:lnTo>
                    <a:pt x="648697" y="383966"/>
                  </a:lnTo>
                  <a:lnTo>
                    <a:pt x="629667" y="425638"/>
                  </a:lnTo>
                  <a:lnTo>
                    <a:pt x="600834" y="467309"/>
                  </a:lnTo>
                  <a:lnTo>
                    <a:pt x="581234" y="502036"/>
                  </a:lnTo>
                  <a:lnTo>
                    <a:pt x="563194" y="519773"/>
                  </a:lnTo>
                  <a:lnTo>
                    <a:pt x="549782" y="537351"/>
                  </a:lnTo>
                  <a:lnTo>
                    <a:pt x="527510" y="556091"/>
                  </a:lnTo>
                  <a:lnTo>
                    <a:pt x="514070" y="573188"/>
                  </a:lnTo>
                  <a:lnTo>
                    <a:pt x="470104" y="609353"/>
                  </a:lnTo>
                  <a:lnTo>
                    <a:pt x="463091" y="61613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40"/>
            <p:cNvSpPr/>
            <p:nvPr/>
          </p:nvSpPr>
          <p:spPr>
            <a:xfrm>
              <a:off x="7590234" y="4652367"/>
              <a:ext cx="276818" cy="401805"/>
            </a:xfrm>
            <a:custGeom>
              <a:avLst/>
              <a:gdLst/>
              <a:ahLst/>
              <a:cxnLst/>
              <a:rect l="0" t="0" r="0" b="0"/>
              <a:pathLst>
                <a:path w="276818" h="401805">
                  <a:moveTo>
                    <a:pt x="258961" y="8929"/>
                  </a:moveTo>
                  <a:lnTo>
                    <a:pt x="258961" y="0"/>
                  </a:lnTo>
                  <a:lnTo>
                    <a:pt x="254221" y="0"/>
                  </a:lnTo>
                  <a:lnTo>
                    <a:pt x="252824" y="992"/>
                  </a:lnTo>
                  <a:lnTo>
                    <a:pt x="251894" y="2645"/>
                  </a:lnTo>
                  <a:lnTo>
                    <a:pt x="251273" y="4740"/>
                  </a:lnTo>
                  <a:lnTo>
                    <a:pt x="249867" y="6136"/>
                  </a:lnTo>
                  <a:lnTo>
                    <a:pt x="245659" y="7688"/>
                  </a:lnTo>
                  <a:lnTo>
                    <a:pt x="226136" y="9849"/>
                  </a:lnTo>
                  <a:lnTo>
                    <a:pt x="214297" y="15983"/>
                  </a:lnTo>
                  <a:lnTo>
                    <a:pt x="170216" y="26223"/>
                  </a:lnTo>
                  <a:lnTo>
                    <a:pt x="162963" y="27530"/>
                  </a:lnTo>
                  <a:lnTo>
                    <a:pt x="141172" y="34443"/>
                  </a:lnTo>
                  <a:lnTo>
                    <a:pt x="101060" y="36688"/>
                  </a:lnTo>
                  <a:lnTo>
                    <a:pt x="75316" y="43819"/>
                  </a:lnTo>
                  <a:lnTo>
                    <a:pt x="59650" y="44539"/>
                  </a:lnTo>
                  <a:lnTo>
                    <a:pt x="57626" y="45568"/>
                  </a:lnTo>
                  <a:lnTo>
                    <a:pt x="56277" y="47245"/>
                  </a:lnTo>
                  <a:lnTo>
                    <a:pt x="55378" y="49356"/>
                  </a:lnTo>
                  <a:lnTo>
                    <a:pt x="53785" y="50763"/>
                  </a:lnTo>
                  <a:lnTo>
                    <a:pt x="49370" y="52327"/>
                  </a:lnTo>
                  <a:lnTo>
                    <a:pt x="32635" y="53468"/>
                  </a:lnTo>
                  <a:lnTo>
                    <a:pt x="30686" y="54497"/>
                  </a:lnTo>
                  <a:lnTo>
                    <a:pt x="29386" y="56175"/>
                  </a:lnTo>
                  <a:lnTo>
                    <a:pt x="28520" y="58286"/>
                  </a:lnTo>
                  <a:lnTo>
                    <a:pt x="26951" y="59693"/>
                  </a:lnTo>
                  <a:lnTo>
                    <a:pt x="22562" y="61257"/>
                  </a:lnTo>
                  <a:lnTo>
                    <a:pt x="20994" y="60682"/>
                  </a:lnTo>
                  <a:lnTo>
                    <a:pt x="19950" y="59306"/>
                  </a:lnTo>
                  <a:lnTo>
                    <a:pt x="19253" y="57396"/>
                  </a:lnTo>
                  <a:lnTo>
                    <a:pt x="18788" y="57116"/>
                  </a:lnTo>
                  <a:lnTo>
                    <a:pt x="18478" y="57921"/>
                  </a:lnTo>
                  <a:lnTo>
                    <a:pt x="17859" y="79017"/>
                  </a:lnTo>
                  <a:lnTo>
                    <a:pt x="10171" y="87937"/>
                  </a:lnTo>
                  <a:lnTo>
                    <a:pt x="9298" y="93635"/>
                  </a:lnTo>
                  <a:lnTo>
                    <a:pt x="8962" y="110252"/>
                  </a:lnTo>
                  <a:lnTo>
                    <a:pt x="6298" y="116139"/>
                  </a:lnTo>
                  <a:lnTo>
                    <a:pt x="2799" y="122063"/>
                  </a:lnTo>
                  <a:lnTo>
                    <a:pt x="369" y="132184"/>
                  </a:lnTo>
                  <a:lnTo>
                    <a:pt x="0" y="176126"/>
                  </a:lnTo>
                  <a:lnTo>
                    <a:pt x="0" y="183189"/>
                  </a:lnTo>
                  <a:lnTo>
                    <a:pt x="992" y="184634"/>
                  </a:lnTo>
                  <a:lnTo>
                    <a:pt x="2646" y="185597"/>
                  </a:lnTo>
                  <a:lnTo>
                    <a:pt x="9094" y="187271"/>
                  </a:lnTo>
                  <a:lnTo>
                    <a:pt x="53594" y="187522"/>
                  </a:lnTo>
                  <a:lnTo>
                    <a:pt x="65487" y="187522"/>
                  </a:lnTo>
                  <a:lnTo>
                    <a:pt x="71439" y="184878"/>
                  </a:lnTo>
                  <a:lnTo>
                    <a:pt x="87312" y="173285"/>
                  </a:lnTo>
                  <a:lnTo>
                    <a:pt x="113273" y="169982"/>
                  </a:lnTo>
                  <a:lnTo>
                    <a:pt x="154272" y="169670"/>
                  </a:lnTo>
                  <a:lnTo>
                    <a:pt x="194394" y="169664"/>
                  </a:lnTo>
                  <a:lnTo>
                    <a:pt x="216038" y="169664"/>
                  </a:lnTo>
                  <a:lnTo>
                    <a:pt x="222686" y="172309"/>
                  </a:lnTo>
                  <a:lnTo>
                    <a:pt x="228948" y="175800"/>
                  </a:lnTo>
                  <a:lnTo>
                    <a:pt x="241052" y="178042"/>
                  </a:lnTo>
                  <a:lnTo>
                    <a:pt x="244046" y="178226"/>
                  </a:lnTo>
                  <a:lnTo>
                    <a:pt x="246041" y="179340"/>
                  </a:lnTo>
                  <a:lnTo>
                    <a:pt x="247371" y="181076"/>
                  </a:lnTo>
                  <a:lnTo>
                    <a:pt x="248257" y="183225"/>
                  </a:lnTo>
                  <a:lnTo>
                    <a:pt x="249841" y="184658"/>
                  </a:lnTo>
                  <a:lnTo>
                    <a:pt x="259511" y="189603"/>
                  </a:lnTo>
                  <a:lnTo>
                    <a:pt x="270975" y="199840"/>
                  </a:lnTo>
                  <a:lnTo>
                    <a:pt x="274222" y="205566"/>
                  </a:lnTo>
                  <a:lnTo>
                    <a:pt x="276308" y="217325"/>
                  </a:lnTo>
                  <a:lnTo>
                    <a:pt x="276817" y="253008"/>
                  </a:lnTo>
                  <a:lnTo>
                    <a:pt x="274173" y="258961"/>
                  </a:lnTo>
                  <a:lnTo>
                    <a:pt x="270682" y="264914"/>
                  </a:lnTo>
                  <a:lnTo>
                    <a:pt x="267725" y="273844"/>
                  </a:lnTo>
                  <a:lnTo>
                    <a:pt x="252493" y="294680"/>
                  </a:lnTo>
                  <a:lnTo>
                    <a:pt x="250133" y="300633"/>
                  </a:lnTo>
                  <a:lnTo>
                    <a:pt x="233006" y="320255"/>
                  </a:lnTo>
                  <a:lnTo>
                    <a:pt x="224936" y="325889"/>
                  </a:lnTo>
                  <a:lnTo>
                    <a:pt x="214814" y="331709"/>
                  </a:lnTo>
                  <a:lnTo>
                    <a:pt x="211670" y="334248"/>
                  </a:lnTo>
                  <a:lnTo>
                    <a:pt x="208178" y="339716"/>
                  </a:lnTo>
                  <a:lnTo>
                    <a:pt x="205633" y="345454"/>
                  </a:lnTo>
                  <a:lnTo>
                    <a:pt x="201194" y="351311"/>
                  </a:lnTo>
                  <a:lnTo>
                    <a:pt x="195915" y="354575"/>
                  </a:lnTo>
                  <a:lnTo>
                    <a:pt x="190260" y="357019"/>
                  </a:lnTo>
                  <a:lnTo>
                    <a:pt x="169650" y="372565"/>
                  </a:lnTo>
                  <a:lnTo>
                    <a:pt x="163705" y="374936"/>
                  </a:lnTo>
                  <a:lnTo>
                    <a:pt x="154779" y="380856"/>
                  </a:lnTo>
                  <a:lnTo>
                    <a:pt x="144639" y="383566"/>
                  </a:lnTo>
                  <a:lnTo>
                    <a:pt x="135341" y="391629"/>
                  </a:lnTo>
                  <a:lnTo>
                    <a:pt x="125420" y="392873"/>
                  </a:lnTo>
                  <a:lnTo>
                    <a:pt x="120395" y="392897"/>
                  </a:lnTo>
                  <a:lnTo>
                    <a:pt x="118960" y="393892"/>
                  </a:lnTo>
                  <a:lnTo>
                    <a:pt x="118002" y="395548"/>
                  </a:lnTo>
                  <a:lnTo>
                    <a:pt x="116096" y="401804"/>
                  </a:lnTo>
                  <a:lnTo>
                    <a:pt x="116086" y="392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5" name="SMARTInkShape-141"/>
          <p:cNvSpPr/>
          <p:nvPr/>
        </p:nvSpPr>
        <p:spPr>
          <a:xfrm>
            <a:off x="4777382" y="5036344"/>
            <a:ext cx="1750220" cy="26790"/>
          </a:xfrm>
          <a:custGeom>
            <a:avLst/>
            <a:gdLst/>
            <a:ahLst/>
            <a:cxnLst/>
            <a:rect l="0" t="0" r="0" b="0"/>
            <a:pathLst>
              <a:path w="1750220" h="26790">
                <a:moveTo>
                  <a:pt x="1750219" y="8929"/>
                </a:moveTo>
                <a:lnTo>
                  <a:pt x="1733438" y="1862"/>
                </a:lnTo>
                <a:lnTo>
                  <a:pt x="1693670" y="9"/>
                </a:lnTo>
                <a:lnTo>
                  <a:pt x="1660429" y="0"/>
                </a:lnTo>
                <a:lnTo>
                  <a:pt x="1653096" y="2645"/>
                </a:lnTo>
                <a:lnTo>
                  <a:pt x="1646531" y="6136"/>
                </a:lnTo>
                <a:lnTo>
                  <a:pt x="1634230" y="8379"/>
                </a:lnTo>
                <a:lnTo>
                  <a:pt x="1592136" y="8907"/>
                </a:lnTo>
                <a:lnTo>
                  <a:pt x="1570756" y="9915"/>
                </a:lnTo>
                <a:lnTo>
                  <a:pt x="1529746" y="17307"/>
                </a:lnTo>
                <a:lnTo>
                  <a:pt x="1488158" y="17811"/>
                </a:lnTo>
                <a:lnTo>
                  <a:pt x="1449405" y="17856"/>
                </a:lnTo>
                <a:lnTo>
                  <a:pt x="1405662" y="24927"/>
                </a:lnTo>
                <a:lnTo>
                  <a:pt x="1366567" y="26625"/>
                </a:lnTo>
                <a:lnTo>
                  <a:pt x="1324246" y="26767"/>
                </a:lnTo>
                <a:lnTo>
                  <a:pt x="1283393" y="26787"/>
                </a:lnTo>
                <a:lnTo>
                  <a:pt x="1241255" y="26789"/>
                </a:lnTo>
                <a:lnTo>
                  <a:pt x="1199557" y="26789"/>
                </a:lnTo>
                <a:lnTo>
                  <a:pt x="1159096" y="26789"/>
                </a:lnTo>
                <a:lnTo>
                  <a:pt x="1119556" y="26789"/>
                </a:lnTo>
                <a:lnTo>
                  <a:pt x="1077537" y="26789"/>
                </a:lnTo>
                <a:lnTo>
                  <a:pt x="1035845" y="26789"/>
                </a:lnTo>
                <a:lnTo>
                  <a:pt x="993805" y="26789"/>
                </a:lnTo>
                <a:lnTo>
                  <a:pt x="953941" y="26789"/>
                </a:lnTo>
                <a:lnTo>
                  <a:pt x="913236" y="20652"/>
                </a:lnTo>
                <a:lnTo>
                  <a:pt x="869142" y="18022"/>
                </a:lnTo>
                <a:lnTo>
                  <a:pt x="824732" y="17873"/>
                </a:lnTo>
                <a:lnTo>
                  <a:pt x="801974" y="15217"/>
                </a:lnTo>
                <a:lnTo>
                  <a:pt x="758235" y="9297"/>
                </a:lnTo>
                <a:lnTo>
                  <a:pt x="716013" y="8939"/>
                </a:lnTo>
                <a:lnTo>
                  <a:pt x="673828" y="8929"/>
                </a:lnTo>
                <a:lnTo>
                  <a:pt x="629395" y="1241"/>
                </a:lnTo>
                <a:lnTo>
                  <a:pt x="584765" y="108"/>
                </a:lnTo>
                <a:lnTo>
                  <a:pt x="540118" y="9"/>
                </a:lnTo>
                <a:lnTo>
                  <a:pt x="498519" y="0"/>
                </a:lnTo>
                <a:lnTo>
                  <a:pt x="457032" y="0"/>
                </a:lnTo>
                <a:lnTo>
                  <a:pt x="413658" y="0"/>
                </a:lnTo>
                <a:lnTo>
                  <a:pt x="371923" y="0"/>
                </a:lnTo>
                <a:lnTo>
                  <a:pt x="328892" y="0"/>
                </a:lnTo>
                <a:lnTo>
                  <a:pt x="285295" y="0"/>
                </a:lnTo>
                <a:lnTo>
                  <a:pt x="242748" y="0"/>
                </a:lnTo>
                <a:lnTo>
                  <a:pt x="208466" y="992"/>
                </a:lnTo>
                <a:lnTo>
                  <a:pt x="182494" y="8101"/>
                </a:lnTo>
                <a:lnTo>
                  <a:pt x="141151" y="8920"/>
                </a:lnTo>
                <a:lnTo>
                  <a:pt x="98232" y="8929"/>
                </a:lnTo>
                <a:lnTo>
                  <a:pt x="54791" y="8929"/>
                </a:lnTo>
                <a:lnTo>
                  <a:pt x="47654" y="8929"/>
                </a:lnTo>
                <a:lnTo>
                  <a:pt x="43339" y="11575"/>
                </a:lnTo>
                <a:lnTo>
                  <a:pt x="38114" y="15065"/>
                </a:lnTo>
                <a:lnTo>
                  <a:pt x="28477" y="17491"/>
                </a:lnTo>
                <a:lnTo>
                  <a:pt x="22549" y="17749"/>
                </a:lnTo>
                <a:lnTo>
                  <a:pt x="20986" y="16794"/>
                </a:lnTo>
                <a:lnTo>
                  <a:pt x="19944" y="15165"/>
                </a:lnTo>
                <a:lnTo>
                  <a:pt x="19249" y="13086"/>
                </a:lnTo>
                <a:lnTo>
                  <a:pt x="17794" y="11701"/>
                </a:lnTo>
                <a:lnTo>
                  <a:pt x="9334" y="9038"/>
                </a:lnTo>
                <a:lnTo>
                  <a:pt x="0"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42"/>
          <p:cNvSpPr/>
          <p:nvPr/>
        </p:nvSpPr>
        <p:spPr>
          <a:xfrm>
            <a:off x="919758" y="5527477"/>
            <a:ext cx="1482329" cy="44649"/>
          </a:xfrm>
          <a:custGeom>
            <a:avLst/>
            <a:gdLst/>
            <a:ahLst/>
            <a:cxnLst/>
            <a:rect l="0" t="0" r="0" b="0"/>
            <a:pathLst>
              <a:path w="1482329" h="44649">
                <a:moveTo>
                  <a:pt x="1482328" y="17859"/>
                </a:moveTo>
                <a:lnTo>
                  <a:pt x="1477587" y="17859"/>
                </a:lnTo>
                <a:lnTo>
                  <a:pt x="1476191" y="18851"/>
                </a:lnTo>
                <a:lnTo>
                  <a:pt x="1475260" y="20504"/>
                </a:lnTo>
                <a:lnTo>
                  <a:pt x="1473398" y="26789"/>
                </a:lnTo>
                <a:lnTo>
                  <a:pt x="1451176" y="26789"/>
                </a:lnTo>
                <a:lnTo>
                  <a:pt x="1445993" y="29434"/>
                </a:lnTo>
                <a:lnTo>
                  <a:pt x="1443222" y="31528"/>
                </a:lnTo>
                <a:lnTo>
                  <a:pt x="1441374" y="31933"/>
                </a:lnTo>
                <a:lnTo>
                  <a:pt x="1440143" y="31210"/>
                </a:lnTo>
                <a:lnTo>
                  <a:pt x="1439321" y="29736"/>
                </a:lnTo>
                <a:lnTo>
                  <a:pt x="1437782" y="29745"/>
                </a:lnTo>
                <a:lnTo>
                  <a:pt x="1428182" y="34244"/>
                </a:lnTo>
                <a:lnTo>
                  <a:pt x="1425394" y="34737"/>
                </a:lnTo>
                <a:lnTo>
                  <a:pt x="1423536" y="34072"/>
                </a:lnTo>
                <a:lnTo>
                  <a:pt x="1422298" y="32636"/>
                </a:lnTo>
                <a:lnTo>
                  <a:pt x="1421472" y="30686"/>
                </a:lnTo>
                <a:lnTo>
                  <a:pt x="1419929" y="29387"/>
                </a:lnTo>
                <a:lnTo>
                  <a:pt x="1415569" y="27943"/>
                </a:lnTo>
                <a:lnTo>
                  <a:pt x="1403613" y="26890"/>
                </a:lnTo>
                <a:lnTo>
                  <a:pt x="1383869" y="34895"/>
                </a:lnTo>
                <a:lnTo>
                  <a:pt x="1339490" y="35714"/>
                </a:lnTo>
                <a:lnTo>
                  <a:pt x="1296666" y="35718"/>
                </a:lnTo>
                <a:lnTo>
                  <a:pt x="1253139" y="35718"/>
                </a:lnTo>
                <a:lnTo>
                  <a:pt x="1238251" y="35718"/>
                </a:lnTo>
                <a:lnTo>
                  <a:pt x="1232297" y="38363"/>
                </a:lnTo>
                <a:lnTo>
                  <a:pt x="1229320" y="40458"/>
                </a:lnTo>
                <a:lnTo>
                  <a:pt x="1225351" y="40863"/>
                </a:lnTo>
                <a:lnTo>
                  <a:pt x="1211277" y="38676"/>
                </a:lnTo>
                <a:lnTo>
                  <a:pt x="1181768" y="44454"/>
                </a:lnTo>
                <a:lnTo>
                  <a:pt x="1137875" y="44646"/>
                </a:lnTo>
                <a:lnTo>
                  <a:pt x="1095710" y="44648"/>
                </a:lnTo>
                <a:lnTo>
                  <a:pt x="1051106" y="44648"/>
                </a:lnTo>
                <a:lnTo>
                  <a:pt x="1009103" y="44648"/>
                </a:lnTo>
                <a:lnTo>
                  <a:pt x="964570" y="44648"/>
                </a:lnTo>
                <a:lnTo>
                  <a:pt x="961539" y="44648"/>
                </a:lnTo>
                <a:lnTo>
                  <a:pt x="955525" y="42002"/>
                </a:lnTo>
                <a:lnTo>
                  <a:pt x="952532" y="39908"/>
                </a:lnTo>
                <a:lnTo>
                  <a:pt x="938839" y="36960"/>
                </a:lnTo>
                <a:lnTo>
                  <a:pt x="894974" y="35726"/>
                </a:lnTo>
                <a:lnTo>
                  <a:pt x="854382" y="35718"/>
                </a:lnTo>
                <a:lnTo>
                  <a:pt x="816795" y="27339"/>
                </a:lnTo>
                <a:lnTo>
                  <a:pt x="774578" y="26803"/>
                </a:lnTo>
                <a:lnTo>
                  <a:pt x="764944" y="25803"/>
                </a:lnTo>
                <a:lnTo>
                  <a:pt x="747505" y="19101"/>
                </a:lnTo>
                <a:lnTo>
                  <a:pt x="705084" y="16888"/>
                </a:lnTo>
                <a:lnTo>
                  <a:pt x="682123" y="9758"/>
                </a:lnTo>
                <a:lnTo>
                  <a:pt x="639962" y="8931"/>
                </a:lnTo>
                <a:lnTo>
                  <a:pt x="631031" y="8929"/>
                </a:lnTo>
                <a:lnTo>
                  <a:pt x="625078" y="6283"/>
                </a:lnTo>
                <a:lnTo>
                  <a:pt x="622101" y="4189"/>
                </a:lnTo>
                <a:lnTo>
                  <a:pt x="619125" y="3784"/>
                </a:lnTo>
                <a:lnTo>
                  <a:pt x="613172" y="5981"/>
                </a:lnTo>
                <a:lnTo>
                  <a:pt x="610195" y="5971"/>
                </a:lnTo>
                <a:lnTo>
                  <a:pt x="595643" y="1474"/>
                </a:lnTo>
                <a:lnTo>
                  <a:pt x="551043" y="10"/>
                </a:lnTo>
                <a:lnTo>
                  <a:pt x="509041" y="0"/>
                </a:lnTo>
                <a:lnTo>
                  <a:pt x="467320" y="0"/>
                </a:lnTo>
                <a:lnTo>
                  <a:pt x="425648" y="0"/>
                </a:lnTo>
                <a:lnTo>
                  <a:pt x="381000" y="0"/>
                </a:lnTo>
                <a:lnTo>
                  <a:pt x="336351" y="0"/>
                </a:lnTo>
                <a:lnTo>
                  <a:pt x="291703" y="0"/>
                </a:lnTo>
                <a:lnTo>
                  <a:pt x="247055" y="0"/>
                </a:lnTo>
                <a:lnTo>
                  <a:pt x="241101" y="2646"/>
                </a:lnTo>
                <a:lnTo>
                  <a:pt x="233935" y="7687"/>
                </a:lnTo>
                <a:lnTo>
                  <a:pt x="227954" y="8561"/>
                </a:lnTo>
                <a:lnTo>
                  <a:pt x="189072" y="357"/>
                </a:lnTo>
                <a:lnTo>
                  <a:pt x="180605" y="2804"/>
                </a:lnTo>
                <a:lnTo>
                  <a:pt x="176958" y="4846"/>
                </a:lnTo>
                <a:lnTo>
                  <a:pt x="174526" y="5214"/>
                </a:lnTo>
                <a:lnTo>
                  <a:pt x="172905" y="4469"/>
                </a:lnTo>
                <a:lnTo>
                  <a:pt x="171825" y="2978"/>
                </a:lnTo>
                <a:lnTo>
                  <a:pt x="170112" y="1985"/>
                </a:lnTo>
                <a:lnTo>
                  <a:pt x="162962" y="587"/>
                </a:lnTo>
                <a:lnTo>
                  <a:pt x="119040" y="0"/>
                </a:lnTo>
                <a:lnTo>
                  <a:pt x="74751" y="0"/>
                </a:lnTo>
                <a:lnTo>
                  <a:pt x="67133" y="0"/>
                </a:lnTo>
                <a:lnTo>
                  <a:pt x="65591" y="991"/>
                </a:lnTo>
                <a:lnTo>
                  <a:pt x="64563" y="2646"/>
                </a:lnTo>
                <a:lnTo>
                  <a:pt x="63878" y="4739"/>
                </a:lnTo>
                <a:lnTo>
                  <a:pt x="62429" y="6137"/>
                </a:lnTo>
                <a:lnTo>
                  <a:pt x="54939" y="8561"/>
                </a:lnTo>
                <a:lnTo>
                  <a:pt x="10292" y="8929"/>
                </a:lnTo>
                <a:lnTo>
                  <a:pt x="0" y="89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143"/>
          <p:cNvSpPr/>
          <p:nvPr/>
        </p:nvSpPr>
        <p:spPr>
          <a:xfrm>
            <a:off x="973337" y="5004237"/>
            <a:ext cx="2678906" cy="32108"/>
          </a:xfrm>
          <a:custGeom>
            <a:avLst/>
            <a:gdLst/>
            <a:ahLst/>
            <a:cxnLst/>
            <a:rect l="0" t="0" r="0" b="0"/>
            <a:pathLst>
              <a:path w="2678906" h="32108">
                <a:moveTo>
                  <a:pt x="2678905" y="32107"/>
                </a:moveTo>
                <a:lnTo>
                  <a:pt x="2674164" y="32107"/>
                </a:lnTo>
                <a:lnTo>
                  <a:pt x="2672768" y="31115"/>
                </a:lnTo>
                <a:lnTo>
                  <a:pt x="2671837" y="29461"/>
                </a:lnTo>
                <a:lnTo>
                  <a:pt x="2671217" y="27366"/>
                </a:lnTo>
                <a:lnTo>
                  <a:pt x="2669811" y="26962"/>
                </a:lnTo>
                <a:lnTo>
                  <a:pt x="2665603" y="29158"/>
                </a:lnTo>
                <a:lnTo>
                  <a:pt x="2664084" y="29149"/>
                </a:lnTo>
                <a:lnTo>
                  <a:pt x="2663071" y="28150"/>
                </a:lnTo>
                <a:lnTo>
                  <a:pt x="2662396" y="26493"/>
                </a:lnTo>
                <a:lnTo>
                  <a:pt x="2660953" y="25387"/>
                </a:lnTo>
                <a:lnTo>
                  <a:pt x="2656705" y="24159"/>
                </a:lnTo>
                <a:lnTo>
                  <a:pt x="2648735" y="23467"/>
                </a:lnTo>
                <a:lnTo>
                  <a:pt x="2643007" y="20661"/>
                </a:lnTo>
                <a:lnTo>
                  <a:pt x="2635985" y="15514"/>
                </a:lnTo>
                <a:lnTo>
                  <a:pt x="2627469" y="14497"/>
                </a:lnTo>
                <a:lnTo>
                  <a:pt x="2586629" y="14247"/>
                </a:lnTo>
                <a:lnTo>
                  <a:pt x="2580677" y="11601"/>
                </a:lnTo>
                <a:lnTo>
                  <a:pt x="2574725" y="8110"/>
                </a:lnTo>
                <a:lnTo>
                  <a:pt x="2562819" y="5868"/>
                </a:lnTo>
                <a:lnTo>
                  <a:pt x="2520032" y="5322"/>
                </a:lnTo>
                <a:lnTo>
                  <a:pt x="2477348" y="5318"/>
                </a:lnTo>
                <a:lnTo>
                  <a:pt x="2436078" y="5318"/>
                </a:lnTo>
                <a:lnTo>
                  <a:pt x="2395989" y="5318"/>
                </a:lnTo>
                <a:lnTo>
                  <a:pt x="2381317" y="6309"/>
                </a:lnTo>
                <a:lnTo>
                  <a:pt x="2373672" y="10057"/>
                </a:lnTo>
                <a:lnTo>
                  <a:pt x="2369252" y="10462"/>
                </a:lnTo>
                <a:lnTo>
                  <a:pt x="2354543" y="8274"/>
                </a:lnTo>
                <a:lnTo>
                  <a:pt x="2332263" y="13265"/>
                </a:lnTo>
                <a:lnTo>
                  <a:pt x="2323758" y="11165"/>
                </a:lnTo>
                <a:lnTo>
                  <a:pt x="2320101" y="9216"/>
                </a:lnTo>
                <a:lnTo>
                  <a:pt x="2315679" y="8909"/>
                </a:lnTo>
                <a:lnTo>
                  <a:pt x="2274177" y="14069"/>
                </a:lnTo>
                <a:lnTo>
                  <a:pt x="2230379" y="14244"/>
                </a:lnTo>
                <a:lnTo>
                  <a:pt x="2187167" y="14247"/>
                </a:lnTo>
                <a:lnTo>
                  <a:pt x="2142557" y="14247"/>
                </a:lnTo>
                <a:lnTo>
                  <a:pt x="2119420" y="15239"/>
                </a:lnTo>
                <a:lnTo>
                  <a:pt x="2109107" y="18987"/>
                </a:lnTo>
                <a:lnTo>
                  <a:pt x="2104571" y="19392"/>
                </a:lnTo>
                <a:lnTo>
                  <a:pt x="2092454" y="17205"/>
                </a:lnTo>
                <a:lnTo>
                  <a:pt x="2070073" y="22195"/>
                </a:lnTo>
                <a:lnTo>
                  <a:pt x="2028654" y="14590"/>
                </a:lnTo>
                <a:lnTo>
                  <a:pt x="1984963" y="14256"/>
                </a:lnTo>
                <a:lnTo>
                  <a:pt x="1940649" y="14247"/>
                </a:lnTo>
                <a:lnTo>
                  <a:pt x="1898139" y="14247"/>
                </a:lnTo>
                <a:lnTo>
                  <a:pt x="1853546" y="14247"/>
                </a:lnTo>
                <a:lnTo>
                  <a:pt x="1808899" y="14247"/>
                </a:lnTo>
                <a:lnTo>
                  <a:pt x="1765243" y="14247"/>
                </a:lnTo>
                <a:lnTo>
                  <a:pt x="1721177" y="14247"/>
                </a:lnTo>
                <a:lnTo>
                  <a:pt x="1676750" y="14247"/>
                </a:lnTo>
                <a:lnTo>
                  <a:pt x="1632217" y="14247"/>
                </a:lnTo>
                <a:lnTo>
                  <a:pt x="1587572" y="14247"/>
                </a:lnTo>
                <a:lnTo>
                  <a:pt x="1543221" y="14247"/>
                </a:lnTo>
                <a:lnTo>
                  <a:pt x="1523092" y="19392"/>
                </a:lnTo>
                <a:lnTo>
                  <a:pt x="1478499" y="14419"/>
                </a:lnTo>
                <a:lnTo>
                  <a:pt x="1434844" y="14252"/>
                </a:lnTo>
                <a:lnTo>
                  <a:pt x="1422728" y="15241"/>
                </a:lnTo>
                <a:lnTo>
                  <a:pt x="1400346" y="21936"/>
                </a:lnTo>
                <a:lnTo>
                  <a:pt x="1355979" y="23145"/>
                </a:lnTo>
                <a:lnTo>
                  <a:pt x="1336617" y="22178"/>
                </a:lnTo>
                <a:lnTo>
                  <a:pt x="1319563" y="16107"/>
                </a:lnTo>
                <a:lnTo>
                  <a:pt x="1279033" y="14320"/>
                </a:lnTo>
                <a:lnTo>
                  <a:pt x="1235325" y="14252"/>
                </a:lnTo>
                <a:lnTo>
                  <a:pt x="1194362" y="14247"/>
                </a:lnTo>
                <a:lnTo>
                  <a:pt x="1149899" y="14247"/>
                </a:lnTo>
                <a:lnTo>
                  <a:pt x="1105365" y="14247"/>
                </a:lnTo>
                <a:lnTo>
                  <a:pt x="1066691" y="14247"/>
                </a:lnTo>
                <a:lnTo>
                  <a:pt x="1025550" y="14247"/>
                </a:lnTo>
                <a:lnTo>
                  <a:pt x="981678" y="14247"/>
                </a:lnTo>
                <a:lnTo>
                  <a:pt x="939695" y="14247"/>
                </a:lnTo>
                <a:lnTo>
                  <a:pt x="899857" y="14247"/>
                </a:lnTo>
                <a:lnTo>
                  <a:pt x="855633" y="14247"/>
                </a:lnTo>
                <a:lnTo>
                  <a:pt x="814216" y="14247"/>
                </a:lnTo>
                <a:lnTo>
                  <a:pt x="797633" y="13255"/>
                </a:lnTo>
                <a:lnTo>
                  <a:pt x="771836" y="6146"/>
                </a:lnTo>
                <a:lnTo>
                  <a:pt x="751425" y="5426"/>
                </a:lnTo>
                <a:lnTo>
                  <a:pt x="743078" y="8012"/>
                </a:lnTo>
                <a:lnTo>
                  <a:pt x="739463" y="10090"/>
                </a:lnTo>
                <a:lnTo>
                  <a:pt x="735069" y="10482"/>
                </a:lnTo>
                <a:lnTo>
                  <a:pt x="693657" y="5394"/>
                </a:lnTo>
                <a:lnTo>
                  <a:pt x="652031" y="5318"/>
                </a:lnTo>
                <a:lnTo>
                  <a:pt x="607383" y="5318"/>
                </a:lnTo>
                <a:lnTo>
                  <a:pt x="578703" y="5318"/>
                </a:lnTo>
                <a:lnTo>
                  <a:pt x="572055" y="2672"/>
                </a:lnTo>
                <a:lnTo>
                  <a:pt x="568893" y="577"/>
                </a:lnTo>
                <a:lnTo>
                  <a:pt x="565793" y="173"/>
                </a:lnTo>
                <a:lnTo>
                  <a:pt x="550696" y="4444"/>
                </a:lnTo>
                <a:lnTo>
                  <a:pt x="547708" y="3744"/>
                </a:lnTo>
                <a:lnTo>
                  <a:pt x="541743" y="318"/>
                </a:lnTo>
                <a:lnTo>
                  <a:pt x="538763" y="0"/>
                </a:lnTo>
                <a:lnTo>
                  <a:pt x="514945" y="5051"/>
                </a:lnTo>
                <a:lnTo>
                  <a:pt x="470790" y="5316"/>
                </a:lnTo>
                <a:lnTo>
                  <a:pt x="426233" y="5318"/>
                </a:lnTo>
                <a:lnTo>
                  <a:pt x="383965" y="5318"/>
                </a:lnTo>
                <a:lnTo>
                  <a:pt x="376807" y="5318"/>
                </a:lnTo>
                <a:lnTo>
                  <a:pt x="368265" y="11455"/>
                </a:lnTo>
                <a:lnTo>
                  <a:pt x="359918" y="13419"/>
                </a:lnTo>
                <a:lnTo>
                  <a:pt x="317617" y="14244"/>
                </a:lnTo>
                <a:lnTo>
                  <a:pt x="291679" y="14247"/>
                </a:lnTo>
                <a:lnTo>
                  <a:pt x="289702" y="15239"/>
                </a:lnTo>
                <a:lnTo>
                  <a:pt x="288385" y="16893"/>
                </a:lnTo>
                <a:lnTo>
                  <a:pt x="287506" y="18987"/>
                </a:lnTo>
                <a:lnTo>
                  <a:pt x="285928" y="20383"/>
                </a:lnTo>
                <a:lnTo>
                  <a:pt x="281529" y="21935"/>
                </a:lnTo>
                <a:lnTo>
                  <a:pt x="237862" y="23174"/>
                </a:lnTo>
                <a:lnTo>
                  <a:pt x="194576" y="23177"/>
                </a:lnTo>
                <a:lnTo>
                  <a:pt x="192225" y="23177"/>
                </a:lnTo>
                <a:lnTo>
                  <a:pt x="186966" y="20531"/>
                </a:lnTo>
                <a:lnTo>
                  <a:pt x="180247" y="15489"/>
                </a:lnTo>
                <a:lnTo>
                  <a:pt x="171790" y="14491"/>
                </a:lnTo>
                <a:lnTo>
                  <a:pt x="127493" y="14247"/>
                </a:lnTo>
                <a:lnTo>
                  <a:pt x="102904" y="14247"/>
                </a:lnTo>
                <a:lnTo>
                  <a:pt x="97659" y="16893"/>
                </a:lnTo>
                <a:lnTo>
                  <a:pt x="94871" y="18987"/>
                </a:lnTo>
                <a:lnTo>
                  <a:pt x="93013" y="19392"/>
                </a:lnTo>
                <a:lnTo>
                  <a:pt x="91774" y="18669"/>
                </a:lnTo>
                <a:lnTo>
                  <a:pt x="90948" y="17195"/>
                </a:lnTo>
                <a:lnTo>
                  <a:pt x="89405" y="16212"/>
                </a:lnTo>
                <a:lnTo>
                  <a:pt x="82493" y="14829"/>
                </a:lnTo>
                <a:lnTo>
                  <a:pt x="49240" y="14247"/>
                </a:lnTo>
                <a:lnTo>
                  <a:pt x="44043" y="16893"/>
                </a:lnTo>
                <a:lnTo>
                  <a:pt x="37362" y="21935"/>
                </a:lnTo>
                <a:lnTo>
                  <a:pt x="27198" y="23145"/>
                </a:lnTo>
                <a:lnTo>
                  <a:pt x="0" y="23177"/>
                </a:lnTo>
                <a:lnTo>
                  <a:pt x="8929" y="2317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SMARTInkShape-144"/>
          <p:cNvSpPr/>
          <p:nvPr/>
        </p:nvSpPr>
        <p:spPr>
          <a:xfrm>
            <a:off x="3205758" y="4518532"/>
            <a:ext cx="1964532" cy="53469"/>
          </a:xfrm>
          <a:custGeom>
            <a:avLst/>
            <a:gdLst/>
            <a:ahLst/>
            <a:cxnLst/>
            <a:rect l="0" t="0" r="0" b="0"/>
            <a:pathLst>
              <a:path w="1964532" h="53469">
                <a:moveTo>
                  <a:pt x="1964531" y="35607"/>
                </a:moveTo>
                <a:lnTo>
                  <a:pt x="1964531" y="27920"/>
                </a:lnTo>
                <a:lnTo>
                  <a:pt x="1963539" y="27506"/>
                </a:lnTo>
                <a:lnTo>
                  <a:pt x="1955969" y="26711"/>
                </a:lnTo>
                <a:lnTo>
                  <a:pt x="1947945" y="18993"/>
                </a:lnTo>
                <a:lnTo>
                  <a:pt x="1939793" y="17002"/>
                </a:lnTo>
                <a:lnTo>
                  <a:pt x="1931515" y="11685"/>
                </a:lnTo>
                <a:lnTo>
                  <a:pt x="1921611" y="9197"/>
                </a:lnTo>
                <a:lnTo>
                  <a:pt x="1878203" y="8820"/>
                </a:lnTo>
                <a:lnTo>
                  <a:pt x="1863327" y="8819"/>
                </a:lnTo>
                <a:lnTo>
                  <a:pt x="1857375" y="6174"/>
                </a:lnTo>
                <a:lnTo>
                  <a:pt x="1851421" y="2682"/>
                </a:lnTo>
                <a:lnTo>
                  <a:pt x="1839515" y="442"/>
                </a:lnTo>
                <a:lnTo>
                  <a:pt x="1827609" y="0"/>
                </a:lnTo>
                <a:lnTo>
                  <a:pt x="1821656" y="2584"/>
                </a:lnTo>
                <a:lnTo>
                  <a:pt x="1815703" y="6048"/>
                </a:lnTo>
                <a:lnTo>
                  <a:pt x="1804788" y="7998"/>
                </a:lnTo>
                <a:lnTo>
                  <a:pt x="1762616" y="8798"/>
                </a:lnTo>
                <a:lnTo>
                  <a:pt x="1718306" y="8819"/>
                </a:lnTo>
                <a:lnTo>
                  <a:pt x="1711892" y="8819"/>
                </a:lnTo>
                <a:lnTo>
                  <a:pt x="1705734" y="11466"/>
                </a:lnTo>
                <a:lnTo>
                  <a:pt x="1702703" y="13560"/>
                </a:lnTo>
                <a:lnTo>
                  <a:pt x="1688956" y="16507"/>
                </a:lnTo>
                <a:lnTo>
                  <a:pt x="1644973" y="17734"/>
                </a:lnTo>
                <a:lnTo>
                  <a:pt x="1601247" y="18741"/>
                </a:lnTo>
                <a:lnTo>
                  <a:pt x="1578931" y="25437"/>
                </a:lnTo>
                <a:lnTo>
                  <a:pt x="1537522" y="26646"/>
                </a:lnTo>
                <a:lnTo>
                  <a:pt x="1494149" y="26678"/>
                </a:lnTo>
                <a:lnTo>
                  <a:pt x="1452647" y="26679"/>
                </a:lnTo>
                <a:lnTo>
                  <a:pt x="1409190" y="26679"/>
                </a:lnTo>
                <a:lnTo>
                  <a:pt x="1367855" y="26679"/>
                </a:lnTo>
                <a:lnTo>
                  <a:pt x="1324485" y="27671"/>
                </a:lnTo>
                <a:lnTo>
                  <a:pt x="1302118" y="34367"/>
                </a:lnTo>
                <a:lnTo>
                  <a:pt x="1260701" y="35576"/>
                </a:lnTo>
                <a:lnTo>
                  <a:pt x="1252197" y="32948"/>
                </a:lnTo>
                <a:lnTo>
                  <a:pt x="1248539" y="30859"/>
                </a:lnTo>
                <a:lnTo>
                  <a:pt x="1244118" y="30457"/>
                </a:lnTo>
                <a:lnTo>
                  <a:pt x="1202616" y="35435"/>
                </a:lnTo>
                <a:lnTo>
                  <a:pt x="1158818" y="35606"/>
                </a:lnTo>
                <a:lnTo>
                  <a:pt x="1114595" y="35607"/>
                </a:lnTo>
                <a:lnTo>
                  <a:pt x="1095460" y="36601"/>
                </a:lnTo>
                <a:lnTo>
                  <a:pt x="1078451" y="42676"/>
                </a:lnTo>
                <a:lnTo>
                  <a:pt x="1035239" y="44490"/>
                </a:lnTo>
                <a:lnTo>
                  <a:pt x="993274" y="44537"/>
                </a:lnTo>
                <a:lnTo>
                  <a:pt x="949383" y="45531"/>
                </a:lnTo>
                <a:lnTo>
                  <a:pt x="927064" y="52226"/>
                </a:lnTo>
                <a:lnTo>
                  <a:pt x="888281" y="53420"/>
                </a:lnTo>
                <a:lnTo>
                  <a:pt x="845673" y="53466"/>
                </a:lnTo>
                <a:lnTo>
                  <a:pt x="801975" y="53468"/>
                </a:lnTo>
                <a:lnTo>
                  <a:pt x="764815" y="52476"/>
                </a:lnTo>
                <a:lnTo>
                  <a:pt x="747488" y="45780"/>
                </a:lnTo>
                <a:lnTo>
                  <a:pt x="703713" y="44548"/>
                </a:lnTo>
                <a:lnTo>
                  <a:pt x="662019" y="44538"/>
                </a:lnTo>
                <a:lnTo>
                  <a:pt x="619146" y="44538"/>
                </a:lnTo>
                <a:lnTo>
                  <a:pt x="577784" y="44538"/>
                </a:lnTo>
                <a:lnTo>
                  <a:pt x="568339" y="43546"/>
                </a:lnTo>
                <a:lnTo>
                  <a:pt x="551032" y="36850"/>
                </a:lnTo>
                <a:lnTo>
                  <a:pt x="508993" y="35613"/>
                </a:lnTo>
                <a:lnTo>
                  <a:pt x="464895" y="35607"/>
                </a:lnTo>
                <a:lnTo>
                  <a:pt x="422673" y="35607"/>
                </a:lnTo>
                <a:lnTo>
                  <a:pt x="380999" y="35607"/>
                </a:lnTo>
                <a:lnTo>
                  <a:pt x="363140" y="35607"/>
                </a:lnTo>
                <a:lnTo>
                  <a:pt x="357187" y="32963"/>
                </a:lnTo>
                <a:lnTo>
                  <a:pt x="354210" y="30868"/>
                </a:lnTo>
                <a:lnTo>
                  <a:pt x="351234" y="30464"/>
                </a:lnTo>
                <a:lnTo>
                  <a:pt x="321468" y="35494"/>
                </a:lnTo>
                <a:lnTo>
                  <a:pt x="300632" y="35601"/>
                </a:lnTo>
                <a:lnTo>
                  <a:pt x="294679" y="32960"/>
                </a:lnTo>
                <a:lnTo>
                  <a:pt x="291703" y="30866"/>
                </a:lnTo>
                <a:lnTo>
                  <a:pt x="278032" y="27919"/>
                </a:lnTo>
                <a:lnTo>
                  <a:pt x="236048" y="26699"/>
                </a:lnTo>
                <a:lnTo>
                  <a:pt x="193479" y="26679"/>
                </a:lnTo>
                <a:lnTo>
                  <a:pt x="187524" y="24033"/>
                </a:lnTo>
                <a:lnTo>
                  <a:pt x="184547" y="21938"/>
                </a:lnTo>
                <a:lnTo>
                  <a:pt x="181571" y="21534"/>
                </a:lnTo>
                <a:lnTo>
                  <a:pt x="175617" y="23731"/>
                </a:lnTo>
                <a:lnTo>
                  <a:pt x="172640" y="23721"/>
                </a:lnTo>
                <a:lnTo>
                  <a:pt x="157757" y="18732"/>
                </a:lnTo>
                <a:lnTo>
                  <a:pt x="154781" y="19396"/>
                </a:lnTo>
                <a:lnTo>
                  <a:pt x="148828" y="22780"/>
                </a:lnTo>
                <a:lnTo>
                  <a:pt x="145851" y="23088"/>
                </a:lnTo>
                <a:lnTo>
                  <a:pt x="122038" y="18016"/>
                </a:lnTo>
                <a:lnTo>
                  <a:pt x="77390" y="17750"/>
                </a:lnTo>
                <a:lnTo>
                  <a:pt x="35167" y="17749"/>
                </a:lnTo>
                <a:lnTo>
                  <a:pt x="0" y="177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45"/>
          <p:cNvSpPr/>
          <p:nvPr/>
        </p:nvSpPr>
        <p:spPr>
          <a:xfrm>
            <a:off x="6358919" y="4545211"/>
            <a:ext cx="981284" cy="23587"/>
          </a:xfrm>
          <a:custGeom>
            <a:avLst/>
            <a:gdLst/>
            <a:ahLst/>
            <a:cxnLst/>
            <a:rect l="0" t="0" r="0" b="0"/>
            <a:pathLst>
              <a:path w="981284" h="23587">
                <a:moveTo>
                  <a:pt x="981283" y="17859"/>
                </a:moveTo>
                <a:lnTo>
                  <a:pt x="981283" y="23004"/>
                </a:lnTo>
                <a:lnTo>
                  <a:pt x="981283" y="17859"/>
                </a:lnTo>
                <a:lnTo>
                  <a:pt x="981283" y="23004"/>
                </a:lnTo>
                <a:lnTo>
                  <a:pt x="981283" y="20807"/>
                </a:lnTo>
                <a:lnTo>
                  <a:pt x="980292" y="20817"/>
                </a:lnTo>
                <a:lnTo>
                  <a:pt x="976544" y="23473"/>
                </a:lnTo>
                <a:lnTo>
                  <a:pt x="975147" y="23586"/>
                </a:lnTo>
                <a:lnTo>
                  <a:pt x="974216" y="22669"/>
                </a:lnTo>
                <a:lnTo>
                  <a:pt x="972354" y="17860"/>
                </a:lnTo>
                <a:lnTo>
                  <a:pt x="932375" y="17859"/>
                </a:lnTo>
                <a:lnTo>
                  <a:pt x="930818" y="16867"/>
                </a:lnTo>
                <a:lnTo>
                  <a:pt x="929780" y="15213"/>
                </a:lnTo>
                <a:lnTo>
                  <a:pt x="928115" y="10171"/>
                </a:lnTo>
                <a:lnTo>
                  <a:pt x="925242" y="9482"/>
                </a:lnTo>
                <a:lnTo>
                  <a:pt x="881143" y="8928"/>
                </a:lnTo>
                <a:lnTo>
                  <a:pt x="878804" y="8928"/>
                </a:lnTo>
                <a:lnTo>
                  <a:pt x="873560" y="6284"/>
                </a:lnTo>
                <a:lnTo>
                  <a:pt x="870772" y="4189"/>
                </a:lnTo>
                <a:lnTo>
                  <a:pt x="868914" y="3785"/>
                </a:lnTo>
                <a:lnTo>
                  <a:pt x="867676" y="4508"/>
                </a:lnTo>
                <a:lnTo>
                  <a:pt x="866850" y="5981"/>
                </a:lnTo>
                <a:lnTo>
                  <a:pt x="865307" y="5972"/>
                </a:lnTo>
                <a:lnTo>
                  <a:pt x="855701" y="1473"/>
                </a:lnTo>
                <a:lnTo>
                  <a:pt x="852914" y="982"/>
                </a:lnTo>
                <a:lnTo>
                  <a:pt x="850063" y="1648"/>
                </a:lnTo>
                <a:lnTo>
                  <a:pt x="838359" y="7198"/>
                </a:lnTo>
                <a:lnTo>
                  <a:pt x="799714" y="8921"/>
                </a:lnTo>
                <a:lnTo>
                  <a:pt x="797729" y="7931"/>
                </a:lnTo>
                <a:lnTo>
                  <a:pt x="796406" y="6280"/>
                </a:lnTo>
                <a:lnTo>
                  <a:pt x="795524" y="4186"/>
                </a:lnTo>
                <a:lnTo>
                  <a:pt x="793944" y="2791"/>
                </a:lnTo>
                <a:lnTo>
                  <a:pt x="789542" y="1240"/>
                </a:lnTo>
                <a:lnTo>
                  <a:pt x="772815" y="108"/>
                </a:lnTo>
                <a:lnTo>
                  <a:pt x="766923" y="2694"/>
                </a:lnTo>
                <a:lnTo>
                  <a:pt x="760996" y="6158"/>
                </a:lnTo>
                <a:lnTo>
                  <a:pt x="749108" y="8382"/>
                </a:lnTo>
                <a:lnTo>
                  <a:pt x="746133" y="8565"/>
                </a:lnTo>
                <a:lnTo>
                  <a:pt x="740181" y="6122"/>
                </a:lnTo>
                <a:lnTo>
                  <a:pt x="734229" y="2720"/>
                </a:lnTo>
                <a:lnTo>
                  <a:pt x="722322" y="538"/>
                </a:lnTo>
                <a:lnTo>
                  <a:pt x="680629" y="0"/>
                </a:lnTo>
                <a:lnTo>
                  <a:pt x="636002" y="0"/>
                </a:lnTo>
                <a:lnTo>
                  <a:pt x="594613" y="0"/>
                </a:lnTo>
                <a:lnTo>
                  <a:pt x="567907" y="0"/>
                </a:lnTo>
                <a:lnTo>
                  <a:pt x="561751" y="2645"/>
                </a:lnTo>
                <a:lnTo>
                  <a:pt x="558720" y="4740"/>
                </a:lnTo>
                <a:lnTo>
                  <a:pt x="555708" y="5144"/>
                </a:lnTo>
                <a:lnTo>
                  <a:pt x="526054" y="51"/>
                </a:lnTo>
                <a:lnTo>
                  <a:pt x="521652" y="22"/>
                </a:lnTo>
                <a:lnTo>
                  <a:pt x="516388" y="2656"/>
                </a:lnTo>
                <a:lnTo>
                  <a:pt x="510742" y="6141"/>
                </a:lnTo>
                <a:lnTo>
                  <a:pt x="499032" y="8379"/>
                </a:lnTo>
                <a:lnTo>
                  <a:pt x="487165" y="8821"/>
                </a:lnTo>
                <a:lnTo>
                  <a:pt x="481217" y="6235"/>
                </a:lnTo>
                <a:lnTo>
                  <a:pt x="478242" y="4157"/>
                </a:lnTo>
                <a:lnTo>
                  <a:pt x="475266" y="3764"/>
                </a:lnTo>
                <a:lnTo>
                  <a:pt x="445502" y="8815"/>
                </a:lnTo>
                <a:lnTo>
                  <a:pt x="403227" y="8928"/>
                </a:lnTo>
                <a:lnTo>
                  <a:pt x="360885" y="8928"/>
                </a:lnTo>
                <a:lnTo>
                  <a:pt x="316236" y="8928"/>
                </a:lnTo>
                <a:lnTo>
                  <a:pt x="272751" y="8928"/>
                </a:lnTo>
                <a:lnTo>
                  <a:pt x="229324" y="8928"/>
                </a:lnTo>
                <a:lnTo>
                  <a:pt x="186377" y="8928"/>
                </a:lnTo>
                <a:lnTo>
                  <a:pt x="155502" y="8928"/>
                </a:lnTo>
                <a:lnTo>
                  <a:pt x="150257" y="6284"/>
                </a:lnTo>
                <a:lnTo>
                  <a:pt x="147469" y="4189"/>
                </a:lnTo>
                <a:lnTo>
                  <a:pt x="145610" y="3785"/>
                </a:lnTo>
                <a:lnTo>
                  <a:pt x="144372" y="4508"/>
                </a:lnTo>
                <a:lnTo>
                  <a:pt x="143545" y="5981"/>
                </a:lnTo>
                <a:lnTo>
                  <a:pt x="142003" y="6964"/>
                </a:lnTo>
                <a:lnTo>
                  <a:pt x="135090" y="8347"/>
                </a:lnTo>
                <a:lnTo>
                  <a:pt x="92992" y="8928"/>
                </a:lnTo>
                <a:lnTo>
                  <a:pt x="91433" y="7937"/>
                </a:lnTo>
                <a:lnTo>
                  <a:pt x="90393" y="6284"/>
                </a:lnTo>
                <a:lnTo>
                  <a:pt x="89701" y="4189"/>
                </a:lnTo>
                <a:lnTo>
                  <a:pt x="88246" y="3785"/>
                </a:lnTo>
                <a:lnTo>
                  <a:pt x="79302" y="8347"/>
                </a:lnTo>
                <a:lnTo>
                  <a:pt x="57190" y="8928"/>
                </a:lnTo>
                <a:lnTo>
                  <a:pt x="55658" y="7936"/>
                </a:lnTo>
                <a:lnTo>
                  <a:pt x="54637" y="6283"/>
                </a:lnTo>
                <a:lnTo>
                  <a:pt x="53956" y="4188"/>
                </a:lnTo>
                <a:lnTo>
                  <a:pt x="52511" y="3784"/>
                </a:lnTo>
                <a:lnTo>
                  <a:pt x="45027" y="8056"/>
                </a:lnTo>
                <a:lnTo>
                  <a:pt x="41625" y="5895"/>
                </a:lnTo>
                <a:lnTo>
                  <a:pt x="39330" y="3930"/>
                </a:lnTo>
                <a:lnTo>
                  <a:pt x="37799" y="3612"/>
                </a:lnTo>
                <a:lnTo>
                  <a:pt x="36778" y="4392"/>
                </a:lnTo>
                <a:lnTo>
                  <a:pt x="36097" y="5905"/>
                </a:lnTo>
                <a:lnTo>
                  <a:pt x="34652" y="6913"/>
                </a:lnTo>
                <a:lnTo>
                  <a:pt x="26211" y="8851"/>
                </a:lnTo>
                <a:lnTo>
                  <a:pt x="17256" y="8928"/>
                </a:lnTo>
                <a:lnTo>
                  <a:pt x="12249" y="4188"/>
                </a:lnTo>
                <a:lnTo>
                  <a:pt x="10815" y="3784"/>
                </a:lnTo>
                <a:lnTo>
                  <a:pt x="9860" y="4507"/>
                </a:lnTo>
                <a:lnTo>
                  <a:pt x="9223" y="5981"/>
                </a:lnTo>
                <a:lnTo>
                  <a:pt x="8798" y="5972"/>
                </a:lnTo>
                <a:lnTo>
                  <a:pt x="8060" y="982"/>
                </a:lnTo>
                <a:lnTo>
                  <a:pt x="7950" y="8587"/>
                </a:lnTo>
                <a:lnTo>
                  <a:pt x="2803" y="8863"/>
                </a:lnTo>
                <a:lnTo>
                  <a:pt x="7689" y="8927"/>
                </a:lnTo>
                <a:lnTo>
                  <a:pt x="7897" y="3784"/>
                </a:lnTo>
                <a:lnTo>
                  <a:pt x="7946" y="8671"/>
                </a:lnTo>
                <a:lnTo>
                  <a:pt x="2803" y="8879"/>
                </a:lnTo>
                <a:lnTo>
                  <a:pt x="5000" y="8907"/>
                </a:lnTo>
                <a:lnTo>
                  <a:pt x="4990" y="8915"/>
                </a:lnTo>
                <a:lnTo>
                  <a:pt x="0" y="8928"/>
                </a:lnTo>
                <a:lnTo>
                  <a:pt x="4049" y="4188"/>
                </a:lnTo>
                <a:lnTo>
                  <a:pt x="5349" y="3784"/>
                </a:lnTo>
                <a:lnTo>
                  <a:pt x="6215" y="4507"/>
                </a:lnTo>
                <a:lnTo>
                  <a:pt x="7918" y="8853"/>
                </a:lnTo>
                <a:lnTo>
                  <a:pt x="7942" y="3769"/>
                </a:lnTo>
                <a:lnTo>
                  <a:pt x="7948" y="8906"/>
                </a:lnTo>
                <a:lnTo>
                  <a:pt x="7948" y="3780"/>
                </a:lnTo>
                <a:lnTo>
                  <a:pt x="7948" y="5979"/>
                </a:lnTo>
                <a:lnTo>
                  <a:pt x="7948" y="982"/>
                </a:lnTo>
                <a:lnTo>
                  <a:pt x="3209" y="5031"/>
                </a:lnTo>
                <a:lnTo>
                  <a:pt x="2803" y="6330"/>
                </a:lnTo>
                <a:lnTo>
                  <a:pt x="3526" y="7198"/>
                </a:lnTo>
                <a:lnTo>
                  <a:pt x="7941" y="8927"/>
                </a:lnTo>
                <a:lnTo>
                  <a:pt x="794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49154836"/>
      </p:ext>
    </p:extLst>
  </p:cSld>
  <p:clrMapOvr>
    <a:masterClrMapping/>
  </p:clrMapOvr>
  <p:transition spd="slow">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factors</a:t>
            </a:r>
            <a:endParaRPr lang="en-US" dirty="0"/>
          </a:p>
        </p:txBody>
      </p:sp>
      <p:sp>
        <p:nvSpPr>
          <p:cNvPr id="3" name="Content Placeholder 2"/>
          <p:cNvSpPr>
            <a:spLocks noGrp="1"/>
          </p:cNvSpPr>
          <p:nvPr>
            <p:ph idx="1"/>
          </p:nvPr>
        </p:nvSpPr>
        <p:spPr/>
        <p:txBody>
          <a:bodyPr/>
          <a:lstStyle/>
          <a:p>
            <a:r>
              <a:rPr lang="en-US" dirty="0" smtClean="0"/>
              <a:t>3c. Britain had lots of money to invest, also known as (7.) </a:t>
            </a:r>
            <a:r>
              <a:rPr lang="en-US" b="1" dirty="0" smtClean="0"/>
              <a:t>capital</a:t>
            </a:r>
            <a:r>
              <a:rPr lang="en-US" dirty="0" smtClean="0"/>
              <a:t>, in new machines and factories.  </a:t>
            </a:r>
          </a:p>
          <a:p>
            <a:r>
              <a:rPr lang="en-US" dirty="0" smtClean="0"/>
              <a:t>8. This gave </a:t>
            </a:r>
            <a:r>
              <a:rPr lang="en-US" b="1" dirty="0" smtClean="0"/>
              <a:t>entrepreneurs</a:t>
            </a:r>
            <a:r>
              <a:rPr lang="en-US" dirty="0" smtClean="0"/>
              <a:t>, a person who creates new businesses, the opportunity to find new ways to make </a:t>
            </a:r>
            <a:r>
              <a:rPr lang="en-US" b="1" dirty="0" smtClean="0"/>
              <a:t>profit</a:t>
            </a:r>
            <a:r>
              <a:rPr lang="en-US" dirty="0" smtClean="0"/>
              <a:t>.</a:t>
            </a:r>
          </a:p>
          <a:p>
            <a:endParaRPr lang="en-US" dirty="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664940"/>
            <a:ext cx="3124200" cy="1905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46189"/>
            <a:ext cx="2445670" cy="194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MARTInkShape-136"/>
          <p:cNvSpPr/>
          <p:nvPr/>
        </p:nvSpPr>
        <p:spPr>
          <a:xfrm>
            <a:off x="3491507" y="1660931"/>
            <a:ext cx="2741415" cy="526843"/>
          </a:xfrm>
          <a:custGeom>
            <a:avLst/>
            <a:gdLst/>
            <a:ahLst/>
            <a:cxnLst/>
            <a:rect l="0" t="0" r="0" b="0"/>
            <a:pathLst>
              <a:path w="2741415" h="526843">
                <a:moveTo>
                  <a:pt x="2509243" y="508983"/>
                </a:moveTo>
                <a:lnTo>
                  <a:pt x="2509243" y="517804"/>
                </a:lnTo>
                <a:lnTo>
                  <a:pt x="2509243" y="510215"/>
                </a:lnTo>
                <a:lnTo>
                  <a:pt x="2508251" y="509804"/>
                </a:lnTo>
                <a:lnTo>
                  <a:pt x="2500681" y="509015"/>
                </a:lnTo>
                <a:lnTo>
                  <a:pt x="2500345" y="516674"/>
                </a:lnTo>
                <a:lnTo>
                  <a:pt x="2499342" y="517087"/>
                </a:lnTo>
                <a:lnTo>
                  <a:pt x="2455485" y="517913"/>
                </a:lnTo>
                <a:lnTo>
                  <a:pt x="2434457" y="517913"/>
                </a:lnTo>
                <a:lnTo>
                  <a:pt x="2428710" y="515267"/>
                </a:lnTo>
                <a:lnTo>
                  <a:pt x="2425789" y="513172"/>
                </a:lnTo>
                <a:lnTo>
                  <a:pt x="2412196" y="510224"/>
                </a:lnTo>
                <a:lnTo>
                  <a:pt x="2390545" y="509092"/>
                </a:lnTo>
                <a:lnTo>
                  <a:pt x="2384390" y="511677"/>
                </a:lnTo>
                <a:lnTo>
                  <a:pt x="2381359" y="513756"/>
                </a:lnTo>
                <a:lnTo>
                  <a:pt x="2378347" y="514149"/>
                </a:lnTo>
                <a:lnTo>
                  <a:pt x="2342393" y="509156"/>
                </a:lnTo>
                <a:lnTo>
                  <a:pt x="2299974" y="508987"/>
                </a:lnTo>
                <a:lnTo>
                  <a:pt x="2257964" y="508983"/>
                </a:lnTo>
                <a:lnTo>
                  <a:pt x="2214398" y="508983"/>
                </a:lnTo>
                <a:lnTo>
                  <a:pt x="2172882" y="508983"/>
                </a:lnTo>
                <a:lnTo>
                  <a:pt x="2131219" y="508983"/>
                </a:lnTo>
                <a:lnTo>
                  <a:pt x="2089547" y="508983"/>
                </a:lnTo>
                <a:lnTo>
                  <a:pt x="2047875" y="508983"/>
                </a:lnTo>
                <a:lnTo>
                  <a:pt x="2004469" y="508983"/>
                </a:lnTo>
                <a:lnTo>
                  <a:pt x="1962878" y="508983"/>
                </a:lnTo>
                <a:lnTo>
                  <a:pt x="1923237" y="508983"/>
                </a:lnTo>
                <a:lnTo>
                  <a:pt x="1879486" y="508983"/>
                </a:lnTo>
                <a:lnTo>
                  <a:pt x="1834916" y="508983"/>
                </a:lnTo>
                <a:lnTo>
                  <a:pt x="1793222" y="508983"/>
                </a:lnTo>
                <a:lnTo>
                  <a:pt x="1748834" y="501294"/>
                </a:lnTo>
                <a:lnTo>
                  <a:pt x="1704208" y="500162"/>
                </a:lnTo>
                <a:lnTo>
                  <a:pt x="1667811" y="504489"/>
                </a:lnTo>
                <a:lnTo>
                  <a:pt x="1623163" y="500443"/>
                </a:lnTo>
                <a:lnTo>
                  <a:pt x="1579601" y="500130"/>
                </a:lnTo>
                <a:lnTo>
                  <a:pt x="1538474" y="500068"/>
                </a:lnTo>
                <a:lnTo>
                  <a:pt x="1499154" y="500055"/>
                </a:lnTo>
                <a:lnTo>
                  <a:pt x="1462471" y="500054"/>
                </a:lnTo>
                <a:lnTo>
                  <a:pt x="1420550" y="500053"/>
                </a:lnTo>
                <a:lnTo>
                  <a:pt x="1382826" y="500053"/>
                </a:lnTo>
                <a:lnTo>
                  <a:pt x="1346353" y="500053"/>
                </a:lnTo>
                <a:lnTo>
                  <a:pt x="1302782" y="500053"/>
                </a:lnTo>
                <a:lnTo>
                  <a:pt x="1260921" y="500053"/>
                </a:lnTo>
                <a:lnTo>
                  <a:pt x="1221415" y="500053"/>
                </a:lnTo>
                <a:lnTo>
                  <a:pt x="1181090" y="500053"/>
                </a:lnTo>
                <a:lnTo>
                  <a:pt x="1139501" y="500053"/>
                </a:lnTo>
                <a:lnTo>
                  <a:pt x="1096244" y="500053"/>
                </a:lnTo>
                <a:lnTo>
                  <a:pt x="1053597" y="500053"/>
                </a:lnTo>
                <a:lnTo>
                  <a:pt x="1009124" y="500053"/>
                </a:lnTo>
                <a:lnTo>
                  <a:pt x="964584" y="500053"/>
                </a:lnTo>
                <a:lnTo>
                  <a:pt x="921636" y="500053"/>
                </a:lnTo>
                <a:lnTo>
                  <a:pt x="878196" y="500053"/>
                </a:lnTo>
                <a:lnTo>
                  <a:pt x="835429" y="500053"/>
                </a:lnTo>
                <a:lnTo>
                  <a:pt x="798962" y="500053"/>
                </a:lnTo>
                <a:lnTo>
                  <a:pt x="761878" y="500053"/>
                </a:lnTo>
                <a:lnTo>
                  <a:pt x="720841" y="500053"/>
                </a:lnTo>
                <a:lnTo>
                  <a:pt x="683663" y="500053"/>
                </a:lnTo>
                <a:lnTo>
                  <a:pt x="640792" y="500053"/>
                </a:lnTo>
                <a:lnTo>
                  <a:pt x="604316" y="501045"/>
                </a:lnTo>
                <a:lnTo>
                  <a:pt x="562575" y="508431"/>
                </a:lnTo>
                <a:lnTo>
                  <a:pt x="520899" y="508951"/>
                </a:lnTo>
                <a:lnTo>
                  <a:pt x="479227" y="508981"/>
                </a:lnTo>
                <a:lnTo>
                  <a:pt x="437555" y="508983"/>
                </a:lnTo>
                <a:lnTo>
                  <a:pt x="426641" y="509975"/>
                </a:lnTo>
                <a:lnTo>
                  <a:pt x="408904" y="516051"/>
                </a:lnTo>
                <a:lnTo>
                  <a:pt x="368985" y="517804"/>
                </a:lnTo>
                <a:lnTo>
                  <a:pt x="351397" y="516899"/>
                </a:lnTo>
                <a:lnTo>
                  <a:pt x="341054" y="513163"/>
                </a:lnTo>
                <a:lnTo>
                  <a:pt x="329843" y="513486"/>
                </a:lnTo>
                <a:lnTo>
                  <a:pt x="301699" y="517524"/>
                </a:lnTo>
                <a:lnTo>
                  <a:pt x="257348" y="517906"/>
                </a:lnTo>
                <a:lnTo>
                  <a:pt x="216566" y="517913"/>
                </a:lnTo>
                <a:lnTo>
                  <a:pt x="194754" y="517913"/>
                </a:lnTo>
                <a:lnTo>
                  <a:pt x="188091" y="520559"/>
                </a:lnTo>
                <a:lnTo>
                  <a:pt x="181823" y="524050"/>
                </a:lnTo>
                <a:lnTo>
                  <a:pt x="169714" y="526291"/>
                </a:lnTo>
                <a:lnTo>
                  <a:pt x="125179" y="526842"/>
                </a:lnTo>
                <a:lnTo>
                  <a:pt x="99588" y="526842"/>
                </a:lnTo>
                <a:lnTo>
                  <a:pt x="99135" y="525850"/>
                </a:lnTo>
                <a:lnTo>
                  <a:pt x="98227" y="517913"/>
                </a:lnTo>
                <a:lnTo>
                  <a:pt x="90539" y="517913"/>
                </a:lnTo>
                <a:lnTo>
                  <a:pt x="90125" y="516920"/>
                </a:lnTo>
                <a:lnTo>
                  <a:pt x="89297" y="472660"/>
                </a:lnTo>
                <a:lnTo>
                  <a:pt x="89297" y="460081"/>
                </a:lnTo>
                <a:lnTo>
                  <a:pt x="86652" y="454837"/>
                </a:lnTo>
                <a:lnTo>
                  <a:pt x="83160" y="449200"/>
                </a:lnTo>
                <a:lnTo>
                  <a:pt x="81195" y="439455"/>
                </a:lnTo>
                <a:lnTo>
                  <a:pt x="77770" y="401590"/>
                </a:lnTo>
                <a:lnTo>
                  <a:pt x="72689" y="382708"/>
                </a:lnTo>
                <a:lnTo>
                  <a:pt x="70693" y="369424"/>
                </a:lnTo>
                <a:lnTo>
                  <a:pt x="65374" y="359263"/>
                </a:lnTo>
                <a:lnTo>
                  <a:pt x="56446" y="318547"/>
                </a:lnTo>
                <a:lnTo>
                  <a:pt x="45924" y="275111"/>
                </a:lnTo>
                <a:lnTo>
                  <a:pt x="43909" y="261188"/>
                </a:lnTo>
                <a:lnTo>
                  <a:pt x="33640" y="232729"/>
                </a:lnTo>
                <a:lnTo>
                  <a:pt x="29834" y="226461"/>
                </a:lnTo>
                <a:lnTo>
                  <a:pt x="27391" y="214353"/>
                </a:lnTo>
                <a:lnTo>
                  <a:pt x="26065" y="207380"/>
                </a:lnTo>
                <a:lnTo>
                  <a:pt x="18711" y="187535"/>
                </a:lnTo>
                <a:lnTo>
                  <a:pt x="17120" y="174843"/>
                </a:lnTo>
                <a:lnTo>
                  <a:pt x="9780" y="161103"/>
                </a:lnTo>
                <a:lnTo>
                  <a:pt x="8012" y="145614"/>
                </a:lnTo>
                <a:lnTo>
                  <a:pt x="1877" y="133891"/>
                </a:lnTo>
                <a:lnTo>
                  <a:pt x="0" y="89698"/>
                </a:lnTo>
                <a:lnTo>
                  <a:pt x="0" y="80737"/>
                </a:lnTo>
                <a:lnTo>
                  <a:pt x="8898" y="71461"/>
                </a:lnTo>
                <a:lnTo>
                  <a:pt x="22232" y="71429"/>
                </a:lnTo>
                <a:lnTo>
                  <a:pt x="23751" y="70437"/>
                </a:lnTo>
                <a:lnTo>
                  <a:pt x="24764" y="68783"/>
                </a:lnTo>
                <a:lnTo>
                  <a:pt x="25439" y="66688"/>
                </a:lnTo>
                <a:lnTo>
                  <a:pt x="26881" y="65292"/>
                </a:lnTo>
                <a:lnTo>
                  <a:pt x="31130" y="63740"/>
                </a:lnTo>
                <a:lnTo>
                  <a:pt x="74606" y="62505"/>
                </a:lnTo>
                <a:lnTo>
                  <a:pt x="91907" y="62500"/>
                </a:lnTo>
                <a:lnTo>
                  <a:pt x="132356" y="71060"/>
                </a:lnTo>
                <a:lnTo>
                  <a:pt x="164620" y="70414"/>
                </a:lnTo>
                <a:lnTo>
                  <a:pt x="181840" y="66277"/>
                </a:lnTo>
                <a:lnTo>
                  <a:pt x="221518" y="71169"/>
                </a:lnTo>
                <a:lnTo>
                  <a:pt x="260836" y="71406"/>
                </a:lnTo>
                <a:lnTo>
                  <a:pt x="300276" y="71426"/>
                </a:lnTo>
                <a:lnTo>
                  <a:pt x="341061" y="71428"/>
                </a:lnTo>
                <a:lnTo>
                  <a:pt x="380630" y="71428"/>
                </a:lnTo>
                <a:lnTo>
                  <a:pt x="421427" y="71428"/>
                </a:lnTo>
                <a:lnTo>
                  <a:pt x="465738" y="71428"/>
                </a:lnTo>
                <a:lnTo>
                  <a:pt x="506530" y="71428"/>
                </a:lnTo>
                <a:lnTo>
                  <a:pt x="545563" y="71428"/>
                </a:lnTo>
                <a:lnTo>
                  <a:pt x="570761" y="70436"/>
                </a:lnTo>
                <a:lnTo>
                  <a:pt x="592228" y="66284"/>
                </a:lnTo>
                <a:lnTo>
                  <a:pt x="634386" y="70555"/>
                </a:lnTo>
                <a:lnTo>
                  <a:pt x="671638" y="71313"/>
                </a:lnTo>
                <a:lnTo>
                  <a:pt x="714627" y="71413"/>
                </a:lnTo>
                <a:lnTo>
                  <a:pt x="740247" y="70432"/>
                </a:lnTo>
                <a:lnTo>
                  <a:pt x="778134" y="63739"/>
                </a:lnTo>
                <a:lnTo>
                  <a:pt x="821696" y="62662"/>
                </a:lnTo>
                <a:lnTo>
                  <a:pt x="860065" y="62520"/>
                </a:lnTo>
                <a:lnTo>
                  <a:pt x="902269" y="62501"/>
                </a:lnTo>
                <a:lnTo>
                  <a:pt x="946596" y="62499"/>
                </a:lnTo>
                <a:lnTo>
                  <a:pt x="970706" y="59853"/>
                </a:lnTo>
                <a:lnTo>
                  <a:pt x="1001370" y="54810"/>
                </a:lnTo>
                <a:lnTo>
                  <a:pt x="1042292" y="53732"/>
                </a:lnTo>
                <a:lnTo>
                  <a:pt x="1081341" y="53591"/>
                </a:lnTo>
                <a:lnTo>
                  <a:pt x="1125253" y="53572"/>
                </a:lnTo>
                <a:lnTo>
                  <a:pt x="1162736" y="53569"/>
                </a:lnTo>
                <a:lnTo>
                  <a:pt x="1188205" y="50923"/>
                </a:lnTo>
                <a:lnTo>
                  <a:pt x="1232371" y="45467"/>
                </a:lnTo>
                <a:lnTo>
                  <a:pt x="1276956" y="44748"/>
                </a:lnTo>
                <a:lnTo>
                  <a:pt x="1314528" y="42008"/>
                </a:lnTo>
                <a:lnTo>
                  <a:pt x="1331352" y="39501"/>
                </a:lnTo>
                <a:lnTo>
                  <a:pt x="1366406" y="40684"/>
                </a:lnTo>
                <a:lnTo>
                  <a:pt x="1409921" y="36365"/>
                </a:lnTo>
                <a:lnTo>
                  <a:pt x="1447855" y="35796"/>
                </a:lnTo>
                <a:lnTo>
                  <a:pt x="1491422" y="35721"/>
                </a:lnTo>
                <a:lnTo>
                  <a:pt x="1518096" y="33067"/>
                </a:lnTo>
                <a:lnTo>
                  <a:pt x="1561710" y="27608"/>
                </a:lnTo>
                <a:lnTo>
                  <a:pt x="1599657" y="26889"/>
                </a:lnTo>
                <a:lnTo>
                  <a:pt x="1643226" y="26794"/>
                </a:lnTo>
                <a:lnTo>
                  <a:pt x="1686741" y="26782"/>
                </a:lnTo>
                <a:lnTo>
                  <a:pt x="1724675" y="26780"/>
                </a:lnTo>
                <a:lnTo>
                  <a:pt x="1768242" y="26780"/>
                </a:lnTo>
                <a:lnTo>
                  <a:pt x="1806611" y="26780"/>
                </a:lnTo>
                <a:lnTo>
                  <a:pt x="1848817" y="26780"/>
                </a:lnTo>
                <a:lnTo>
                  <a:pt x="1886075" y="26780"/>
                </a:lnTo>
                <a:lnTo>
                  <a:pt x="1920261" y="26780"/>
                </a:lnTo>
                <a:lnTo>
                  <a:pt x="1956265" y="26780"/>
                </a:lnTo>
                <a:lnTo>
                  <a:pt x="1992482" y="26780"/>
                </a:lnTo>
                <a:lnTo>
                  <a:pt x="2031382" y="26780"/>
                </a:lnTo>
                <a:lnTo>
                  <a:pt x="2069614" y="26780"/>
                </a:lnTo>
                <a:lnTo>
                  <a:pt x="2107318" y="26780"/>
                </a:lnTo>
                <a:lnTo>
                  <a:pt x="2144485" y="26780"/>
                </a:lnTo>
                <a:lnTo>
                  <a:pt x="2184393" y="26780"/>
                </a:lnTo>
                <a:lnTo>
                  <a:pt x="2228170" y="26780"/>
                </a:lnTo>
                <a:lnTo>
                  <a:pt x="2271042" y="26780"/>
                </a:lnTo>
                <a:lnTo>
                  <a:pt x="2306829" y="25788"/>
                </a:lnTo>
                <a:lnTo>
                  <a:pt x="2344539" y="18678"/>
                </a:lnTo>
                <a:lnTo>
                  <a:pt x="2387697" y="17959"/>
                </a:lnTo>
                <a:lnTo>
                  <a:pt x="2430714" y="9754"/>
                </a:lnTo>
                <a:lnTo>
                  <a:pt x="2470605" y="8942"/>
                </a:lnTo>
                <a:lnTo>
                  <a:pt x="2492996" y="8923"/>
                </a:lnTo>
                <a:lnTo>
                  <a:pt x="2499707" y="6276"/>
                </a:lnTo>
                <a:lnTo>
                  <a:pt x="2502885" y="4181"/>
                </a:lnTo>
                <a:lnTo>
                  <a:pt x="2516839" y="1232"/>
                </a:lnTo>
                <a:lnTo>
                  <a:pt x="2556834" y="0"/>
                </a:lnTo>
                <a:lnTo>
                  <a:pt x="2562806" y="2641"/>
                </a:lnTo>
                <a:lnTo>
                  <a:pt x="2565787" y="4734"/>
                </a:lnTo>
                <a:lnTo>
                  <a:pt x="2568767" y="5137"/>
                </a:lnTo>
                <a:lnTo>
                  <a:pt x="2574724" y="2940"/>
                </a:lnTo>
                <a:lnTo>
                  <a:pt x="2576710" y="2949"/>
                </a:lnTo>
                <a:lnTo>
                  <a:pt x="2578033" y="3947"/>
                </a:lnTo>
                <a:lnTo>
                  <a:pt x="2578915" y="5605"/>
                </a:lnTo>
                <a:lnTo>
                  <a:pt x="2580496" y="6710"/>
                </a:lnTo>
                <a:lnTo>
                  <a:pt x="2587460" y="8266"/>
                </a:lnTo>
                <a:lnTo>
                  <a:pt x="2611697" y="8913"/>
                </a:lnTo>
                <a:lnTo>
                  <a:pt x="2613264" y="9908"/>
                </a:lnTo>
                <a:lnTo>
                  <a:pt x="2614308" y="11563"/>
                </a:lnTo>
                <a:lnTo>
                  <a:pt x="2615006" y="13658"/>
                </a:lnTo>
                <a:lnTo>
                  <a:pt x="2616462" y="15056"/>
                </a:lnTo>
                <a:lnTo>
                  <a:pt x="2620727" y="16608"/>
                </a:lnTo>
                <a:lnTo>
                  <a:pt x="2628705" y="17482"/>
                </a:lnTo>
                <a:lnTo>
                  <a:pt x="2630557" y="18597"/>
                </a:lnTo>
                <a:lnTo>
                  <a:pt x="2631790" y="20332"/>
                </a:lnTo>
                <a:lnTo>
                  <a:pt x="2632613" y="22482"/>
                </a:lnTo>
                <a:lnTo>
                  <a:pt x="2634153" y="23914"/>
                </a:lnTo>
                <a:lnTo>
                  <a:pt x="2641802" y="26402"/>
                </a:lnTo>
                <a:lnTo>
                  <a:pt x="2642572" y="29258"/>
                </a:lnTo>
                <a:lnTo>
                  <a:pt x="2642777" y="31409"/>
                </a:lnTo>
                <a:lnTo>
                  <a:pt x="2643906" y="32842"/>
                </a:lnTo>
                <a:lnTo>
                  <a:pt x="2647807" y="34435"/>
                </a:lnTo>
                <a:lnTo>
                  <a:pt x="2649244" y="35852"/>
                </a:lnTo>
                <a:lnTo>
                  <a:pt x="2650840" y="40072"/>
                </a:lnTo>
                <a:lnTo>
                  <a:pt x="2652258" y="41595"/>
                </a:lnTo>
                <a:lnTo>
                  <a:pt x="2656479" y="43286"/>
                </a:lnTo>
                <a:lnTo>
                  <a:pt x="2658002" y="44729"/>
                </a:lnTo>
                <a:lnTo>
                  <a:pt x="2669070" y="62395"/>
                </a:lnTo>
                <a:lnTo>
                  <a:pt x="2669574" y="66752"/>
                </a:lnTo>
                <a:lnTo>
                  <a:pt x="2672444" y="71996"/>
                </a:lnTo>
                <a:lnTo>
                  <a:pt x="2677631" y="78706"/>
                </a:lnTo>
                <a:lnTo>
                  <a:pt x="2679647" y="87161"/>
                </a:lnTo>
                <a:lnTo>
                  <a:pt x="2686561" y="96565"/>
                </a:lnTo>
                <a:lnTo>
                  <a:pt x="2696389" y="136578"/>
                </a:lnTo>
                <a:lnTo>
                  <a:pt x="2696765" y="178583"/>
                </a:lnTo>
                <a:lnTo>
                  <a:pt x="2696766" y="221371"/>
                </a:lnTo>
                <a:lnTo>
                  <a:pt x="2696766" y="234771"/>
                </a:lnTo>
                <a:lnTo>
                  <a:pt x="2705532" y="279289"/>
                </a:lnTo>
                <a:lnTo>
                  <a:pt x="2705695" y="319401"/>
                </a:lnTo>
                <a:lnTo>
                  <a:pt x="2705696" y="363937"/>
                </a:lnTo>
                <a:lnTo>
                  <a:pt x="2705696" y="391504"/>
                </a:lnTo>
                <a:lnTo>
                  <a:pt x="2714257" y="401423"/>
                </a:lnTo>
                <a:lnTo>
                  <a:pt x="2714624" y="410644"/>
                </a:lnTo>
                <a:lnTo>
                  <a:pt x="2722314" y="410747"/>
                </a:lnTo>
                <a:lnTo>
                  <a:pt x="2722726" y="411742"/>
                </a:lnTo>
                <a:lnTo>
                  <a:pt x="2723446" y="418444"/>
                </a:lnTo>
                <a:lnTo>
                  <a:pt x="2726153" y="419134"/>
                </a:lnTo>
                <a:lnTo>
                  <a:pt x="2728264" y="419318"/>
                </a:lnTo>
                <a:lnTo>
                  <a:pt x="2733254" y="422168"/>
                </a:lnTo>
                <a:lnTo>
                  <a:pt x="2741414" y="42861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37"/>
          <p:cNvSpPr/>
          <p:nvPr/>
        </p:nvSpPr>
        <p:spPr>
          <a:xfrm>
            <a:off x="1598414" y="3643315"/>
            <a:ext cx="4500563" cy="482201"/>
          </a:xfrm>
          <a:custGeom>
            <a:avLst/>
            <a:gdLst/>
            <a:ahLst/>
            <a:cxnLst/>
            <a:rect l="0" t="0" r="0" b="0"/>
            <a:pathLst>
              <a:path w="4500563" h="482201">
                <a:moveTo>
                  <a:pt x="4482703" y="419692"/>
                </a:moveTo>
                <a:lnTo>
                  <a:pt x="4469065" y="419692"/>
                </a:lnTo>
                <a:lnTo>
                  <a:pt x="4467658" y="420685"/>
                </a:lnTo>
                <a:lnTo>
                  <a:pt x="4466721" y="422338"/>
                </a:lnTo>
                <a:lnTo>
                  <a:pt x="4466095" y="424433"/>
                </a:lnTo>
                <a:lnTo>
                  <a:pt x="4464685" y="425829"/>
                </a:lnTo>
                <a:lnTo>
                  <a:pt x="4460474" y="427381"/>
                </a:lnTo>
                <a:lnTo>
                  <a:pt x="4417185" y="428622"/>
                </a:lnTo>
                <a:lnTo>
                  <a:pt x="4372570" y="428622"/>
                </a:lnTo>
                <a:lnTo>
                  <a:pt x="4328030" y="428622"/>
                </a:lnTo>
                <a:lnTo>
                  <a:pt x="4309900" y="429615"/>
                </a:lnTo>
                <a:lnTo>
                  <a:pt x="4292574" y="436310"/>
                </a:lnTo>
                <a:lnTo>
                  <a:pt x="4252122" y="437520"/>
                </a:lnTo>
                <a:lnTo>
                  <a:pt x="4209766" y="437551"/>
                </a:lnTo>
                <a:lnTo>
                  <a:pt x="4168086" y="437552"/>
                </a:lnTo>
                <a:lnTo>
                  <a:pt x="4158326" y="438544"/>
                </a:lnTo>
                <a:lnTo>
                  <a:pt x="4141331" y="444619"/>
                </a:lnTo>
                <a:lnTo>
                  <a:pt x="4097110" y="446449"/>
                </a:lnTo>
                <a:lnTo>
                  <a:pt x="4055695" y="446481"/>
                </a:lnTo>
                <a:lnTo>
                  <a:pt x="4047189" y="449127"/>
                </a:lnTo>
                <a:lnTo>
                  <a:pt x="4039110" y="452618"/>
                </a:lnTo>
                <a:lnTo>
                  <a:pt x="3996617" y="455339"/>
                </a:lnTo>
                <a:lnTo>
                  <a:pt x="3967862" y="454412"/>
                </a:lnTo>
                <a:lnTo>
                  <a:pt x="3945331" y="447722"/>
                </a:lnTo>
                <a:lnTo>
                  <a:pt x="3900942" y="446514"/>
                </a:lnTo>
                <a:lnTo>
                  <a:pt x="3857456" y="454861"/>
                </a:lnTo>
                <a:lnTo>
                  <a:pt x="3838519" y="455303"/>
                </a:lnTo>
                <a:lnTo>
                  <a:pt x="3794952" y="447029"/>
                </a:lnTo>
                <a:lnTo>
                  <a:pt x="3753436" y="446514"/>
                </a:lnTo>
                <a:lnTo>
                  <a:pt x="3709788" y="445491"/>
                </a:lnTo>
                <a:lnTo>
                  <a:pt x="3666631" y="438794"/>
                </a:lnTo>
                <a:lnTo>
                  <a:pt x="3623908" y="437661"/>
                </a:lnTo>
                <a:lnTo>
                  <a:pt x="3584168" y="437562"/>
                </a:lnTo>
                <a:lnTo>
                  <a:pt x="3560045" y="432409"/>
                </a:lnTo>
                <a:lnTo>
                  <a:pt x="3528233" y="433596"/>
                </a:lnTo>
                <a:lnTo>
                  <a:pt x="3489280" y="429605"/>
                </a:lnTo>
                <a:lnTo>
                  <a:pt x="3454578" y="428914"/>
                </a:lnTo>
                <a:lnTo>
                  <a:pt x="3410295" y="428660"/>
                </a:lnTo>
                <a:lnTo>
                  <a:pt x="3367201" y="428626"/>
                </a:lnTo>
                <a:lnTo>
                  <a:pt x="3346197" y="425978"/>
                </a:lnTo>
                <a:lnTo>
                  <a:pt x="3330682" y="423478"/>
                </a:lnTo>
                <a:lnTo>
                  <a:pt x="3310793" y="425665"/>
                </a:lnTo>
                <a:lnTo>
                  <a:pt x="3275544" y="420675"/>
                </a:lnTo>
                <a:lnTo>
                  <a:pt x="3240436" y="419984"/>
                </a:lnTo>
                <a:lnTo>
                  <a:pt x="3198651" y="419731"/>
                </a:lnTo>
                <a:lnTo>
                  <a:pt x="3154201" y="419696"/>
                </a:lnTo>
                <a:lnTo>
                  <a:pt x="3109570" y="419693"/>
                </a:lnTo>
                <a:lnTo>
                  <a:pt x="3069346" y="417047"/>
                </a:lnTo>
                <a:lnTo>
                  <a:pt x="3025086" y="411315"/>
                </a:lnTo>
                <a:lnTo>
                  <a:pt x="2983117" y="410812"/>
                </a:lnTo>
                <a:lnTo>
                  <a:pt x="2939782" y="410767"/>
                </a:lnTo>
                <a:lnTo>
                  <a:pt x="2899671" y="410763"/>
                </a:lnTo>
                <a:lnTo>
                  <a:pt x="2884179" y="409771"/>
                </a:lnTo>
                <a:lnTo>
                  <a:pt x="2844853" y="402661"/>
                </a:lnTo>
                <a:lnTo>
                  <a:pt x="2801795" y="401906"/>
                </a:lnTo>
                <a:lnTo>
                  <a:pt x="2759164" y="401840"/>
                </a:lnTo>
                <a:lnTo>
                  <a:pt x="2714792" y="401833"/>
                </a:lnTo>
                <a:lnTo>
                  <a:pt x="2676275" y="401833"/>
                </a:lnTo>
                <a:lnTo>
                  <a:pt x="2660869" y="400841"/>
                </a:lnTo>
                <a:lnTo>
                  <a:pt x="2621605" y="393731"/>
                </a:lnTo>
                <a:lnTo>
                  <a:pt x="2578552" y="392976"/>
                </a:lnTo>
                <a:lnTo>
                  <a:pt x="2536081" y="392908"/>
                </a:lnTo>
                <a:lnTo>
                  <a:pt x="2497671" y="392904"/>
                </a:lnTo>
                <a:lnTo>
                  <a:pt x="2462445" y="391911"/>
                </a:lnTo>
                <a:lnTo>
                  <a:pt x="2419994" y="384526"/>
                </a:lnTo>
                <a:lnTo>
                  <a:pt x="2381585" y="384023"/>
                </a:lnTo>
                <a:lnTo>
                  <a:pt x="2340130" y="383978"/>
                </a:lnTo>
                <a:lnTo>
                  <a:pt x="2297938" y="383974"/>
                </a:lnTo>
                <a:lnTo>
                  <a:pt x="2256236" y="382981"/>
                </a:lnTo>
                <a:lnTo>
                  <a:pt x="2238375" y="378829"/>
                </a:lnTo>
                <a:lnTo>
                  <a:pt x="2208609" y="383100"/>
                </a:lnTo>
                <a:lnTo>
                  <a:pt x="2184797" y="378657"/>
                </a:lnTo>
                <a:lnTo>
                  <a:pt x="2143125" y="383576"/>
                </a:lnTo>
                <a:lnTo>
                  <a:pt x="2101453" y="383951"/>
                </a:lnTo>
                <a:lnTo>
                  <a:pt x="2059781" y="383973"/>
                </a:lnTo>
                <a:lnTo>
                  <a:pt x="2015463" y="383974"/>
                </a:lnTo>
                <a:lnTo>
                  <a:pt x="1974013" y="383974"/>
                </a:lnTo>
                <a:lnTo>
                  <a:pt x="1943768" y="384966"/>
                </a:lnTo>
                <a:lnTo>
                  <a:pt x="1902028" y="392352"/>
                </a:lnTo>
                <a:lnTo>
                  <a:pt x="1860535" y="392882"/>
                </a:lnTo>
                <a:lnTo>
                  <a:pt x="1816201" y="392903"/>
                </a:lnTo>
                <a:lnTo>
                  <a:pt x="1775664" y="392903"/>
                </a:lnTo>
                <a:lnTo>
                  <a:pt x="1756656" y="393896"/>
                </a:lnTo>
                <a:lnTo>
                  <a:pt x="1726470" y="400592"/>
                </a:lnTo>
                <a:lnTo>
                  <a:pt x="1702606" y="396443"/>
                </a:lnTo>
                <a:lnTo>
                  <a:pt x="1659709" y="401565"/>
                </a:lnTo>
                <a:lnTo>
                  <a:pt x="1616110" y="401823"/>
                </a:lnTo>
                <a:lnTo>
                  <a:pt x="1604294" y="402821"/>
                </a:lnTo>
                <a:lnTo>
                  <a:pt x="1568642" y="409935"/>
                </a:lnTo>
                <a:lnTo>
                  <a:pt x="1526976" y="410714"/>
                </a:lnTo>
                <a:lnTo>
                  <a:pt x="1485305" y="410760"/>
                </a:lnTo>
                <a:lnTo>
                  <a:pt x="1461492" y="411755"/>
                </a:lnTo>
                <a:lnTo>
                  <a:pt x="1425773" y="418865"/>
                </a:lnTo>
                <a:lnTo>
                  <a:pt x="1384101" y="419644"/>
                </a:lnTo>
                <a:lnTo>
                  <a:pt x="1342430" y="419690"/>
                </a:lnTo>
                <a:lnTo>
                  <a:pt x="1318617" y="420684"/>
                </a:lnTo>
                <a:lnTo>
                  <a:pt x="1282898" y="427795"/>
                </a:lnTo>
                <a:lnTo>
                  <a:pt x="1241226" y="428574"/>
                </a:lnTo>
                <a:lnTo>
                  <a:pt x="1229320" y="429593"/>
                </a:lnTo>
                <a:lnTo>
                  <a:pt x="1193601" y="436722"/>
                </a:lnTo>
                <a:lnTo>
                  <a:pt x="1151930" y="437503"/>
                </a:lnTo>
                <a:lnTo>
                  <a:pt x="1112407" y="437550"/>
                </a:lnTo>
                <a:lnTo>
                  <a:pt x="1071514" y="437552"/>
                </a:lnTo>
                <a:lnTo>
                  <a:pt x="1059635" y="436560"/>
                </a:lnTo>
                <a:lnTo>
                  <a:pt x="1016771" y="428990"/>
                </a:lnTo>
                <a:lnTo>
                  <a:pt x="975818" y="428637"/>
                </a:lnTo>
                <a:lnTo>
                  <a:pt x="935381" y="428623"/>
                </a:lnTo>
                <a:lnTo>
                  <a:pt x="890733" y="427630"/>
                </a:lnTo>
                <a:lnTo>
                  <a:pt x="873198" y="421555"/>
                </a:lnTo>
                <a:lnTo>
                  <a:pt x="833810" y="419938"/>
                </a:lnTo>
                <a:lnTo>
                  <a:pt x="800336" y="420706"/>
                </a:lnTo>
                <a:lnTo>
                  <a:pt x="766070" y="428072"/>
                </a:lnTo>
                <a:lnTo>
                  <a:pt x="726391" y="428601"/>
                </a:lnTo>
                <a:lnTo>
                  <a:pt x="683707" y="429614"/>
                </a:lnTo>
                <a:lnTo>
                  <a:pt x="654948" y="436724"/>
                </a:lnTo>
                <a:lnTo>
                  <a:pt x="610304" y="437530"/>
                </a:lnTo>
                <a:lnTo>
                  <a:pt x="568613" y="437551"/>
                </a:lnTo>
                <a:lnTo>
                  <a:pt x="525152" y="437552"/>
                </a:lnTo>
                <a:lnTo>
                  <a:pt x="481746" y="445654"/>
                </a:lnTo>
                <a:lnTo>
                  <a:pt x="463106" y="445244"/>
                </a:lnTo>
                <a:lnTo>
                  <a:pt x="454533" y="441632"/>
                </a:lnTo>
                <a:lnTo>
                  <a:pt x="450858" y="441264"/>
                </a:lnTo>
                <a:lnTo>
                  <a:pt x="408173" y="446404"/>
                </a:lnTo>
                <a:lnTo>
                  <a:pt x="380839" y="447470"/>
                </a:lnTo>
                <a:lnTo>
                  <a:pt x="363511" y="454169"/>
                </a:lnTo>
                <a:lnTo>
                  <a:pt x="345314" y="455302"/>
                </a:lnTo>
                <a:lnTo>
                  <a:pt x="339343" y="452717"/>
                </a:lnTo>
                <a:lnTo>
                  <a:pt x="336361" y="450639"/>
                </a:lnTo>
                <a:lnTo>
                  <a:pt x="333381" y="450245"/>
                </a:lnTo>
                <a:lnTo>
                  <a:pt x="296811" y="455334"/>
                </a:lnTo>
                <a:lnTo>
                  <a:pt x="279490" y="455405"/>
                </a:lnTo>
                <a:lnTo>
                  <a:pt x="267458" y="448343"/>
                </a:lnTo>
                <a:lnTo>
                  <a:pt x="233826" y="446485"/>
                </a:lnTo>
                <a:lnTo>
                  <a:pt x="227921" y="451223"/>
                </a:lnTo>
                <a:lnTo>
                  <a:pt x="225370" y="451627"/>
                </a:lnTo>
                <a:lnTo>
                  <a:pt x="222676" y="450904"/>
                </a:lnTo>
                <a:lnTo>
                  <a:pt x="217038" y="448447"/>
                </a:lnTo>
                <a:lnTo>
                  <a:pt x="201155" y="446558"/>
                </a:lnTo>
                <a:lnTo>
                  <a:pt x="195897" y="449161"/>
                </a:lnTo>
                <a:lnTo>
                  <a:pt x="190253" y="452633"/>
                </a:lnTo>
                <a:lnTo>
                  <a:pt x="180325" y="455046"/>
                </a:lnTo>
                <a:lnTo>
                  <a:pt x="166317" y="455379"/>
                </a:lnTo>
                <a:lnTo>
                  <a:pt x="160570" y="458043"/>
                </a:lnTo>
                <a:lnTo>
                  <a:pt x="154708" y="461542"/>
                </a:lnTo>
                <a:lnTo>
                  <a:pt x="144629" y="463973"/>
                </a:lnTo>
                <a:lnTo>
                  <a:pt x="138654" y="464232"/>
                </a:lnTo>
                <a:lnTo>
                  <a:pt x="133392" y="466938"/>
                </a:lnTo>
                <a:lnTo>
                  <a:pt x="127747" y="470456"/>
                </a:lnTo>
                <a:lnTo>
                  <a:pt x="116037" y="472715"/>
                </a:lnTo>
                <a:lnTo>
                  <a:pt x="102935" y="473238"/>
                </a:lnTo>
                <a:lnTo>
                  <a:pt x="101366" y="474241"/>
                </a:lnTo>
                <a:lnTo>
                  <a:pt x="100319" y="475903"/>
                </a:lnTo>
                <a:lnTo>
                  <a:pt x="99622" y="478002"/>
                </a:lnTo>
                <a:lnTo>
                  <a:pt x="98165" y="479401"/>
                </a:lnTo>
                <a:lnTo>
                  <a:pt x="90661" y="481832"/>
                </a:lnTo>
                <a:lnTo>
                  <a:pt x="57801" y="482200"/>
                </a:lnTo>
                <a:lnTo>
                  <a:pt x="56393" y="481208"/>
                </a:lnTo>
                <a:lnTo>
                  <a:pt x="55455" y="479555"/>
                </a:lnTo>
                <a:lnTo>
                  <a:pt x="53825" y="473106"/>
                </a:lnTo>
                <a:lnTo>
                  <a:pt x="53688" y="468898"/>
                </a:lnTo>
                <a:lnTo>
                  <a:pt x="52659" y="467379"/>
                </a:lnTo>
                <a:lnTo>
                  <a:pt x="50981" y="466367"/>
                </a:lnTo>
                <a:lnTo>
                  <a:pt x="48870" y="465692"/>
                </a:lnTo>
                <a:lnTo>
                  <a:pt x="47463" y="464249"/>
                </a:lnTo>
                <a:lnTo>
                  <a:pt x="45899" y="460000"/>
                </a:lnTo>
                <a:lnTo>
                  <a:pt x="43658" y="422595"/>
                </a:lnTo>
                <a:lnTo>
                  <a:pt x="37581" y="410748"/>
                </a:lnTo>
                <a:lnTo>
                  <a:pt x="34733" y="368099"/>
                </a:lnTo>
                <a:lnTo>
                  <a:pt x="28031" y="351260"/>
                </a:lnTo>
                <a:lnTo>
                  <a:pt x="26042" y="329446"/>
                </a:lnTo>
                <a:lnTo>
                  <a:pt x="19133" y="310218"/>
                </a:lnTo>
                <a:lnTo>
                  <a:pt x="16874" y="270868"/>
                </a:lnTo>
                <a:lnTo>
                  <a:pt x="10793" y="258959"/>
                </a:lnTo>
                <a:lnTo>
                  <a:pt x="7959" y="226216"/>
                </a:lnTo>
                <a:lnTo>
                  <a:pt x="1244" y="216074"/>
                </a:lnTo>
                <a:lnTo>
                  <a:pt x="109" y="206776"/>
                </a:lnTo>
                <a:lnTo>
                  <a:pt x="0" y="165065"/>
                </a:lnTo>
                <a:lnTo>
                  <a:pt x="992" y="163621"/>
                </a:lnTo>
                <a:lnTo>
                  <a:pt x="2646" y="162658"/>
                </a:lnTo>
                <a:lnTo>
                  <a:pt x="8562" y="160844"/>
                </a:lnTo>
                <a:lnTo>
                  <a:pt x="13561" y="160765"/>
                </a:lnTo>
                <a:lnTo>
                  <a:pt x="14994" y="159762"/>
                </a:lnTo>
                <a:lnTo>
                  <a:pt x="15949" y="158101"/>
                </a:lnTo>
                <a:lnTo>
                  <a:pt x="16586" y="156002"/>
                </a:lnTo>
                <a:lnTo>
                  <a:pt x="18003" y="154602"/>
                </a:lnTo>
                <a:lnTo>
                  <a:pt x="26879" y="151056"/>
                </a:lnTo>
                <a:lnTo>
                  <a:pt x="33651" y="145738"/>
                </a:lnTo>
                <a:lnTo>
                  <a:pt x="41941" y="143722"/>
                </a:lnTo>
                <a:lnTo>
                  <a:pt x="65495" y="142905"/>
                </a:lnTo>
                <a:lnTo>
                  <a:pt x="71442" y="140241"/>
                </a:lnTo>
                <a:lnTo>
                  <a:pt x="74417" y="138142"/>
                </a:lnTo>
                <a:lnTo>
                  <a:pt x="88085" y="135187"/>
                </a:lnTo>
                <a:lnTo>
                  <a:pt x="131061" y="132972"/>
                </a:lnTo>
                <a:lnTo>
                  <a:pt x="169844" y="122920"/>
                </a:lnTo>
                <a:lnTo>
                  <a:pt x="187577" y="118109"/>
                </a:lnTo>
                <a:lnTo>
                  <a:pt x="230315" y="113615"/>
                </a:lnTo>
                <a:lnTo>
                  <a:pt x="255617" y="108430"/>
                </a:lnTo>
                <a:lnTo>
                  <a:pt x="295415" y="104676"/>
                </a:lnTo>
                <a:lnTo>
                  <a:pt x="338433" y="92936"/>
                </a:lnTo>
                <a:lnTo>
                  <a:pt x="376301" y="89774"/>
                </a:lnTo>
                <a:lnTo>
                  <a:pt x="419860" y="82290"/>
                </a:lnTo>
                <a:lnTo>
                  <a:pt x="460187" y="76004"/>
                </a:lnTo>
                <a:lnTo>
                  <a:pt x="499241" y="72337"/>
                </a:lnTo>
                <a:lnTo>
                  <a:pt x="538265" y="68967"/>
                </a:lnTo>
                <a:lnTo>
                  <a:pt x="579156" y="63782"/>
                </a:lnTo>
                <a:lnTo>
                  <a:pt x="616889" y="61765"/>
                </a:lnTo>
                <a:lnTo>
                  <a:pt x="658885" y="55487"/>
                </a:lnTo>
                <a:lnTo>
                  <a:pt x="700878" y="53953"/>
                </a:lnTo>
                <a:lnTo>
                  <a:pt x="735622" y="53687"/>
                </a:lnTo>
                <a:lnTo>
                  <a:pt x="771051" y="53609"/>
                </a:lnTo>
                <a:lnTo>
                  <a:pt x="812442" y="47445"/>
                </a:lnTo>
                <a:lnTo>
                  <a:pt x="846178" y="45475"/>
                </a:lnTo>
                <a:lnTo>
                  <a:pt x="881310" y="44892"/>
                </a:lnTo>
                <a:lnTo>
                  <a:pt x="916854" y="44718"/>
                </a:lnTo>
                <a:lnTo>
                  <a:pt x="952521" y="43675"/>
                </a:lnTo>
                <a:lnTo>
                  <a:pt x="988225" y="38515"/>
                </a:lnTo>
                <a:lnTo>
                  <a:pt x="1023939" y="36546"/>
                </a:lnTo>
                <a:lnTo>
                  <a:pt x="1059657" y="35962"/>
                </a:lnTo>
                <a:lnTo>
                  <a:pt x="1095375" y="35789"/>
                </a:lnTo>
                <a:lnTo>
                  <a:pt x="1131094" y="35738"/>
                </a:lnTo>
                <a:lnTo>
                  <a:pt x="1166812" y="35723"/>
                </a:lnTo>
                <a:lnTo>
                  <a:pt x="1202531" y="35718"/>
                </a:lnTo>
                <a:lnTo>
                  <a:pt x="1238250" y="35717"/>
                </a:lnTo>
                <a:lnTo>
                  <a:pt x="1274961" y="35716"/>
                </a:lnTo>
                <a:lnTo>
                  <a:pt x="1315824" y="35716"/>
                </a:lnTo>
                <a:lnTo>
                  <a:pt x="1353508" y="35716"/>
                </a:lnTo>
                <a:lnTo>
                  <a:pt x="1388817" y="35716"/>
                </a:lnTo>
                <a:lnTo>
                  <a:pt x="1430563" y="35716"/>
                </a:lnTo>
                <a:lnTo>
                  <a:pt x="1465006" y="35716"/>
                </a:lnTo>
                <a:lnTo>
                  <a:pt x="1500347" y="38362"/>
                </a:lnTo>
                <a:lnTo>
                  <a:pt x="1535953" y="42784"/>
                </a:lnTo>
                <a:lnTo>
                  <a:pt x="1571639" y="44094"/>
                </a:lnTo>
                <a:lnTo>
                  <a:pt x="1607348" y="41836"/>
                </a:lnTo>
                <a:lnTo>
                  <a:pt x="1643063" y="37529"/>
                </a:lnTo>
                <a:lnTo>
                  <a:pt x="1685948" y="36075"/>
                </a:lnTo>
                <a:lnTo>
                  <a:pt x="1730210" y="35786"/>
                </a:lnTo>
                <a:lnTo>
                  <a:pt x="1765347" y="35737"/>
                </a:lnTo>
                <a:lnTo>
                  <a:pt x="1800893" y="36714"/>
                </a:lnTo>
                <a:lnTo>
                  <a:pt x="1836560" y="41855"/>
                </a:lnTo>
                <a:lnTo>
                  <a:pt x="1872264" y="42827"/>
                </a:lnTo>
                <a:lnTo>
                  <a:pt x="1906986" y="38264"/>
                </a:lnTo>
                <a:lnTo>
                  <a:pt x="1948534" y="36219"/>
                </a:lnTo>
                <a:lnTo>
                  <a:pt x="1982942" y="35865"/>
                </a:lnTo>
                <a:lnTo>
                  <a:pt x="2018273" y="35760"/>
                </a:lnTo>
                <a:lnTo>
                  <a:pt x="2053877" y="35729"/>
                </a:lnTo>
                <a:lnTo>
                  <a:pt x="2089561" y="35720"/>
                </a:lnTo>
                <a:lnTo>
                  <a:pt x="2132434" y="35717"/>
                </a:lnTo>
                <a:lnTo>
                  <a:pt x="2176695" y="35716"/>
                </a:lnTo>
                <a:lnTo>
                  <a:pt x="2211831" y="34724"/>
                </a:lnTo>
                <a:lnTo>
                  <a:pt x="2247377" y="29579"/>
                </a:lnTo>
                <a:lnTo>
                  <a:pt x="2282053" y="27614"/>
                </a:lnTo>
                <a:lnTo>
                  <a:pt x="2323585" y="26950"/>
                </a:lnTo>
                <a:lnTo>
                  <a:pt x="2357990" y="26835"/>
                </a:lnTo>
                <a:lnTo>
                  <a:pt x="2393320" y="26801"/>
                </a:lnTo>
                <a:lnTo>
                  <a:pt x="2428924" y="26791"/>
                </a:lnTo>
                <a:lnTo>
                  <a:pt x="2464608" y="26787"/>
                </a:lnTo>
                <a:lnTo>
                  <a:pt x="2507481" y="26786"/>
                </a:lnTo>
                <a:lnTo>
                  <a:pt x="2551742" y="26786"/>
                </a:lnTo>
                <a:lnTo>
                  <a:pt x="2586878" y="25794"/>
                </a:lnTo>
                <a:lnTo>
                  <a:pt x="2621432" y="20649"/>
                </a:lnTo>
                <a:lnTo>
                  <a:pt x="2662923" y="18408"/>
                </a:lnTo>
                <a:lnTo>
                  <a:pt x="2697321" y="18020"/>
                </a:lnTo>
                <a:lnTo>
                  <a:pt x="2739760" y="17889"/>
                </a:lnTo>
                <a:lnTo>
                  <a:pt x="2783935" y="17863"/>
                </a:lnTo>
                <a:lnTo>
                  <a:pt x="2819056" y="17858"/>
                </a:lnTo>
                <a:lnTo>
                  <a:pt x="2853606" y="17857"/>
                </a:lnTo>
                <a:lnTo>
                  <a:pt x="2895095" y="17856"/>
                </a:lnTo>
                <a:lnTo>
                  <a:pt x="2929493" y="17856"/>
                </a:lnTo>
                <a:lnTo>
                  <a:pt x="2971932" y="13116"/>
                </a:lnTo>
                <a:lnTo>
                  <a:pt x="3016107" y="15891"/>
                </a:lnTo>
                <a:lnTo>
                  <a:pt x="3051228" y="16282"/>
                </a:lnTo>
                <a:lnTo>
                  <a:pt x="3085778" y="11548"/>
                </a:lnTo>
                <a:lnTo>
                  <a:pt x="3127267" y="9445"/>
                </a:lnTo>
                <a:lnTo>
                  <a:pt x="3161666" y="11726"/>
                </a:lnTo>
                <a:lnTo>
                  <a:pt x="3204104" y="16646"/>
                </a:lnTo>
                <a:lnTo>
                  <a:pt x="3247287" y="17617"/>
                </a:lnTo>
                <a:lnTo>
                  <a:pt x="3288154" y="17809"/>
                </a:lnTo>
                <a:lnTo>
                  <a:pt x="3329411" y="17847"/>
                </a:lnTo>
                <a:lnTo>
                  <a:pt x="3372360" y="17855"/>
                </a:lnTo>
                <a:lnTo>
                  <a:pt x="3413181" y="17856"/>
                </a:lnTo>
                <a:lnTo>
                  <a:pt x="3454428" y="17856"/>
                </a:lnTo>
                <a:lnTo>
                  <a:pt x="3491239" y="17856"/>
                </a:lnTo>
                <a:lnTo>
                  <a:pt x="3527174" y="20503"/>
                </a:lnTo>
                <a:lnTo>
                  <a:pt x="3562935" y="25545"/>
                </a:lnTo>
                <a:lnTo>
                  <a:pt x="3604799" y="26541"/>
                </a:lnTo>
                <a:lnTo>
                  <a:pt x="3642759" y="26738"/>
                </a:lnTo>
                <a:lnTo>
                  <a:pt x="3678922" y="26777"/>
                </a:lnTo>
                <a:lnTo>
                  <a:pt x="3714728" y="26785"/>
                </a:lnTo>
                <a:lnTo>
                  <a:pt x="3750464" y="26786"/>
                </a:lnTo>
                <a:lnTo>
                  <a:pt x="3786187" y="26786"/>
                </a:lnTo>
                <a:lnTo>
                  <a:pt x="3821906" y="26786"/>
                </a:lnTo>
                <a:lnTo>
                  <a:pt x="3861814" y="26786"/>
                </a:lnTo>
                <a:lnTo>
                  <a:pt x="3902824" y="26786"/>
                </a:lnTo>
                <a:lnTo>
                  <a:pt x="3940857" y="26786"/>
                </a:lnTo>
                <a:lnTo>
                  <a:pt x="3978278" y="26786"/>
                </a:lnTo>
                <a:lnTo>
                  <a:pt x="4016315" y="26786"/>
                </a:lnTo>
                <a:lnTo>
                  <a:pt x="4056545" y="26786"/>
                </a:lnTo>
                <a:lnTo>
                  <a:pt x="4091922" y="25794"/>
                </a:lnTo>
                <a:lnTo>
                  <a:pt x="4134395" y="18408"/>
                </a:lnTo>
                <a:lnTo>
                  <a:pt x="4164204" y="18922"/>
                </a:lnTo>
                <a:lnTo>
                  <a:pt x="4182068" y="23023"/>
                </a:lnTo>
                <a:lnTo>
                  <a:pt x="4223742" y="18246"/>
                </a:lnTo>
                <a:lnTo>
                  <a:pt x="4265230" y="17872"/>
                </a:lnTo>
                <a:lnTo>
                  <a:pt x="4281124" y="16869"/>
                </a:lnTo>
                <a:lnTo>
                  <a:pt x="4309951" y="9755"/>
                </a:lnTo>
                <a:lnTo>
                  <a:pt x="4325794" y="10165"/>
                </a:lnTo>
                <a:lnTo>
                  <a:pt x="4350082" y="16648"/>
                </a:lnTo>
                <a:lnTo>
                  <a:pt x="4353609" y="16059"/>
                </a:lnTo>
                <a:lnTo>
                  <a:pt x="4369045" y="10630"/>
                </a:lnTo>
                <a:lnTo>
                  <a:pt x="4409207" y="8947"/>
                </a:lnTo>
                <a:lnTo>
                  <a:pt x="4453743" y="8927"/>
                </a:lnTo>
                <a:lnTo>
                  <a:pt x="4459248" y="8927"/>
                </a:lnTo>
                <a:lnTo>
                  <a:pt x="4465002" y="6281"/>
                </a:lnTo>
                <a:lnTo>
                  <a:pt x="4472040" y="1239"/>
                </a:lnTo>
                <a:lnTo>
                  <a:pt x="4481309" y="106"/>
                </a:lnTo>
                <a:lnTo>
                  <a:pt x="4491228" y="0"/>
                </a:lnTo>
                <a:lnTo>
                  <a:pt x="4491512" y="4739"/>
                </a:lnTo>
                <a:lnTo>
                  <a:pt x="4492544" y="5143"/>
                </a:lnTo>
                <a:lnTo>
                  <a:pt x="4496338" y="2945"/>
                </a:lnTo>
                <a:lnTo>
                  <a:pt x="4497746" y="2955"/>
                </a:lnTo>
                <a:lnTo>
                  <a:pt x="4498685" y="3953"/>
                </a:lnTo>
                <a:lnTo>
                  <a:pt x="4500192" y="7945"/>
                </a:lnTo>
                <a:lnTo>
                  <a:pt x="4500489" y="3588"/>
                </a:lnTo>
                <a:lnTo>
                  <a:pt x="4500562" y="16609"/>
                </a:lnTo>
                <a:lnTo>
                  <a:pt x="4492874" y="25436"/>
                </a:lnTo>
                <a:lnTo>
                  <a:pt x="4492001" y="31127"/>
                </a:lnTo>
                <a:lnTo>
                  <a:pt x="4491632" y="74131"/>
                </a:lnTo>
                <a:lnTo>
                  <a:pt x="4491632" y="114762"/>
                </a:lnTo>
                <a:lnTo>
                  <a:pt x="4491632" y="145737"/>
                </a:lnTo>
                <a:lnTo>
                  <a:pt x="4482948" y="185289"/>
                </a:lnTo>
                <a:lnTo>
                  <a:pt x="4482718" y="227879"/>
                </a:lnTo>
                <a:lnTo>
                  <a:pt x="4482703" y="270843"/>
                </a:lnTo>
                <a:lnTo>
                  <a:pt x="4482703" y="292913"/>
                </a:lnTo>
                <a:lnTo>
                  <a:pt x="4476566" y="301457"/>
                </a:lnTo>
                <a:lnTo>
                  <a:pt x="4474141" y="310881"/>
                </a:lnTo>
                <a:lnTo>
                  <a:pt x="4473773" y="330286"/>
                </a:lnTo>
                <a:lnTo>
                  <a:pt x="4473773" y="3214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68016660"/>
      </p:ext>
    </p:extLst>
  </p:cSld>
  <p:clrMapOvr>
    <a:masterClrMapping/>
  </p:clrMapOvr>
  <p:transition spd="slow">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factors </a:t>
            </a:r>
            <a:endParaRPr lang="en-US" dirty="0"/>
          </a:p>
        </p:txBody>
      </p:sp>
      <p:sp>
        <p:nvSpPr>
          <p:cNvPr id="3" name="Content Placeholder 2"/>
          <p:cNvSpPr>
            <a:spLocks noGrp="1"/>
          </p:cNvSpPr>
          <p:nvPr>
            <p:ph idx="1"/>
          </p:nvPr>
        </p:nvSpPr>
        <p:spPr>
          <a:xfrm>
            <a:off x="533400" y="1676400"/>
            <a:ext cx="8229600" cy="4525962"/>
          </a:xfrm>
        </p:spPr>
        <p:txBody>
          <a:bodyPr/>
          <a:lstStyle/>
          <a:p>
            <a:r>
              <a:rPr lang="en-US" dirty="0" smtClean="0"/>
              <a:t>3d. Britain had lots of </a:t>
            </a:r>
            <a:r>
              <a:rPr lang="en-US" b="1" dirty="0" smtClean="0"/>
              <a:t>natural resources</a:t>
            </a:r>
            <a:r>
              <a:rPr lang="en-US" dirty="0" smtClean="0"/>
              <a:t>. </a:t>
            </a:r>
          </a:p>
          <a:p>
            <a:r>
              <a:rPr lang="en-US" dirty="0" smtClean="0"/>
              <a:t>9. </a:t>
            </a:r>
            <a:r>
              <a:rPr lang="en-US" b="1" dirty="0" smtClean="0"/>
              <a:t>Rivers</a:t>
            </a:r>
            <a:r>
              <a:rPr lang="en-US" dirty="0" smtClean="0"/>
              <a:t> provided water power, </a:t>
            </a:r>
            <a:r>
              <a:rPr lang="en-US" b="1" dirty="0" smtClean="0"/>
              <a:t>coal </a:t>
            </a:r>
            <a:r>
              <a:rPr lang="en-US" dirty="0" smtClean="0"/>
              <a:t>provided steam power, and </a:t>
            </a:r>
            <a:r>
              <a:rPr lang="en-US" b="1" dirty="0" smtClean="0"/>
              <a:t>iron </a:t>
            </a:r>
            <a:r>
              <a:rPr lang="en-US" dirty="0" smtClean="0"/>
              <a:t>ore provided material to make new machines and factories. </a:t>
            </a:r>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4255784"/>
            <a:ext cx="3131389" cy="1764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381000" y="6051995"/>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a:lstStyle>
          <a:p>
            <a:r>
              <a:rPr lang="en-US" dirty="0" smtClean="0"/>
              <a:t>River Thames		</a:t>
            </a:r>
          </a:p>
        </p:txBody>
      </p:sp>
      <p:pic>
        <p:nvPicPr>
          <p:cNvPr id="70661" name="Picture 5" descr="https://sp.yimg.com/ib/th?id=JN.2nik0jGhIXLjnq70ekOevQ&amp;pid=15.1&amp;P=0&amp;w=300&amp;h=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54740"/>
            <a:ext cx="2857500" cy="2009776"/>
          </a:xfrm>
          <a:prstGeom prst="rect">
            <a:avLst/>
          </a:prstGeom>
          <a:noFill/>
          <a:extLst>
            <a:ext uri="{909E8E84-426E-40DD-AFC4-6F175D3DCCD1}">
              <a14:hiddenFill xmlns:a14="http://schemas.microsoft.com/office/drawing/2010/main">
                <a:solidFill>
                  <a:srgbClr val="FFFFFF"/>
                </a:solidFill>
              </a14:hiddenFill>
            </a:ext>
          </a:extLst>
        </p:spPr>
      </p:pic>
      <p:sp>
        <p:nvSpPr>
          <p:cNvPr id="21" name="SMARTInkShape-132"/>
          <p:cNvSpPr/>
          <p:nvPr/>
        </p:nvSpPr>
        <p:spPr>
          <a:xfrm>
            <a:off x="4875609" y="2160984"/>
            <a:ext cx="3536157" cy="89298"/>
          </a:xfrm>
          <a:custGeom>
            <a:avLst/>
            <a:gdLst/>
            <a:ahLst/>
            <a:cxnLst/>
            <a:rect l="0" t="0" r="0" b="0"/>
            <a:pathLst>
              <a:path w="3536157" h="89298">
                <a:moveTo>
                  <a:pt x="0" y="35719"/>
                </a:moveTo>
                <a:lnTo>
                  <a:pt x="0" y="26821"/>
                </a:lnTo>
                <a:lnTo>
                  <a:pt x="4740" y="26799"/>
                </a:lnTo>
                <a:lnTo>
                  <a:pt x="9713" y="24148"/>
                </a:lnTo>
                <a:lnTo>
                  <a:pt x="16250" y="19102"/>
                </a:lnTo>
                <a:lnTo>
                  <a:pt x="24670" y="18105"/>
                </a:lnTo>
                <a:lnTo>
                  <a:pt x="68463" y="17860"/>
                </a:lnTo>
                <a:lnTo>
                  <a:pt x="108891" y="17860"/>
                </a:lnTo>
                <a:lnTo>
                  <a:pt x="139991" y="16867"/>
                </a:lnTo>
                <a:lnTo>
                  <a:pt x="162352" y="10171"/>
                </a:lnTo>
                <a:lnTo>
                  <a:pt x="205562" y="8978"/>
                </a:lnTo>
                <a:lnTo>
                  <a:pt x="247066" y="8933"/>
                </a:lnTo>
                <a:lnTo>
                  <a:pt x="287516" y="8930"/>
                </a:lnTo>
                <a:lnTo>
                  <a:pt x="327054" y="8930"/>
                </a:lnTo>
                <a:lnTo>
                  <a:pt x="367849" y="1241"/>
                </a:lnTo>
                <a:lnTo>
                  <a:pt x="407419" y="109"/>
                </a:lnTo>
                <a:lnTo>
                  <a:pt x="451164" y="10"/>
                </a:lnTo>
                <a:lnTo>
                  <a:pt x="495733" y="7690"/>
                </a:lnTo>
                <a:lnTo>
                  <a:pt x="540375" y="1133"/>
                </a:lnTo>
                <a:lnTo>
                  <a:pt x="581034" y="149"/>
                </a:lnTo>
                <a:lnTo>
                  <a:pt x="619021" y="20"/>
                </a:lnTo>
                <a:lnTo>
                  <a:pt x="656435" y="3"/>
                </a:lnTo>
                <a:lnTo>
                  <a:pt x="697119" y="1"/>
                </a:lnTo>
                <a:lnTo>
                  <a:pt x="740251" y="0"/>
                </a:lnTo>
                <a:lnTo>
                  <a:pt x="778135" y="0"/>
                </a:lnTo>
                <a:lnTo>
                  <a:pt x="819050" y="0"/>
                </a:lnTo>
                <a:lnTo>
                  <a:pt x="858099" y="0"/>
                </a:lnTo>
                <a:lnTo>
                  <a:pt x="902010" y="0"/>
                </a:lnTo>
                <a:lnTo>
                  <a:pt x="943915" y="2646"/>
                </a:lnTo>
                <a:lnTo>
                  <a:pt x="950746" y="4741"/>
                </a:lnTo>
                <a:lnTo>
                  <a:pt x="966272" y="4422"/>
                </a:lnTo>
                <a:lnTo>
                  <a:pt x="983095" y="2958"/>
                </a:lnTo>
                <a:lnTo>
                  <a:pt x="1027023" y="7947"/>
                </a:lnTo>
                <a:lnTo>
                  <a:pt x="1068931" y="4379"/>
                </a:lnTo>
                <a:lnTo>
                  <a:pt x="1099596" y="8031"/>
                </a:lnTo>
                <a:lnTo>
                  <a:pt x="1143164" y="4389"/>
                </a:lnTo>
                <a:lnTo>
                  <a:pt x="1160933" y="5920"/>
                </a:lnTo>
                <a:lnTo>
                  <a:pt x="1205517" y="976"/>
                </a:lnTo>
                <a:lnTo>
                  <a:pt x="1243089" y="7196"/>
                </a:lnTo>
                <a:lnTo>
                  <a:pt x="1286119" y="8702"/>
                </a:lnTo>
                <a:lnTo>
                  <a:pt x="1321642" y="6239"/>
                </a:lnTo>
                <a:lnTo>
                  <a:pt x="1353689" y="1849"/>
                </a:lnTo>
                <a:lnTo>
                  <a:pt x="1389311" y="3194"/>
                </a:lnTo>
                <a:lnTo>
                  <a:pt x="1428015" y="7797"/>
                </a:lnTo>
                <a:lnTo>
                  <a:pt x="1466233" y="8781"/>
                </a:lnTo>
                <a:lnTo>
                  <a:pt x="1499719" y="6240"/>
                </a:lnTo>
                <a:lnTo>
                  <a:pt x="1536759" y="4495"/>
                </a:lnTo>
                <a:lnTo>
                  <a:pt x="1557122" y="5967"/>
                </a:lnTo>
                <a:lnTo>
                  <a:pt x="1598085" y="3201"/>
                </a:lnTo>
                <a:lnTo>
                  <a:pt x="1634362" y="7504"/>
                </a:lnTo>
                <a:lnTo>
                  <a:pt x="1666282" y="8508"/>
                </a:lnTo>
                <a:lnTo>
                  <a:pt x="1701867" y="8805"/>
                </a:lnTo>
                <a:lnTo>
                  <a:pt x="1736554" y="8893"/>
                </a:lnTo>
                <a:lnTo>
                  <a:pt x="1778497" y="8923"/>
                </a:lnTo>
                <a:lnTo>
                  <a:pt x="1821853" y="8929"/>
                </a:lnTo>
                <a:lnTo>
                  <a:pt x="1860193" y="8930"/>
                </a:lnTo>
                <a:lnTo>
                  <a:pt x="1902395" y="8930"/>
                </a:lnTo>
                <a:lnTo>
                  <a:pt x="1939653" y="8930"/>
                </a:lnTo>
                <a:lnTo>
                  <a:pt x="1983320" y="8930"/>
                </a:lnTo>
                <a:lnTo>
                  <a:pt x="2027848" y="13352"/>
                </a:lnTo>
                <a:lnTo>
                  <a:pt x="2044266" y="11887"/>
                </a:lnTo>
                <a:lnTo>
                  <a:pt x="2081905" y="16877"/>
                </a:lnTo>
                <a:lnTo>
                  <a:pt x="2118367" y="17730"/>
                </a:lnTo>
                <a:lnTo>
                  <a:pt x="2161937" y="17834"/>
                </a:lnTo>
                <a:lnTo>
                  <a:pt x="2206444" y="17856"/>
                </a:lnTo>
                <a:lnTo>
                  <a:pt x="2250993" y="17859"/>
                </a:lnTo>
                <a:lnTo>
                  <a:pt x="2293064" y="10792"/>
                </a:lnTo>
                <a:lnTo>
                  <a:pt x="2337553" y="9093"/>
                </a:lnTo>
                <a:lnTo>
                  <a:pt x="2382187" y="8944"/>
                </a:lnTo>
                <a:lnTo>
                  <a:pt x="2426834" y="8931"/>
                </a:lnTo>
                <a:lnTo>
                  <a:pt x="2471482" y="8930"/>
                </a:lnTo>
                <a:lnTo>
                  <a:pt x="2516131" y="8930"/>
                </a:lnTo>
                <a:lnTo>
                  <a:pt x="2556357" y="8930"/>
                </a:lnTo>
                <a:lnTo>
                  <a:pt x="2600618" y="8930"/>
                </a:lnTo>
                <a:lnTo>
                  <a:pt x="2645231" y="8930"/>
                </a:lnTo>
                <a:lnTo>
                  <a:pt x="2689877" y="8930"/>
                </a:lnTo>
                <a:lnTo>
                  <a:pt x="2734526" y="8930"/>
                </a:lnTo>
                <a:lnTo>
                  <a:pt x="2776529" y="8930"/>
                </a:lnTo>
                <a:lnTo>
                  <a:pt x="2812955" y="9922"/>
                </a:lnTo>
                <a:lnTo>
                  <a:pt x="2845215" y="16619"/>
                </a:lnTo>
                <a:lnTo>
                  <a:pt x="2882377" y="13274"/>
                </a:lnTo>
                <a:lnTo>
                  <a:pt x="2925849" y="17591"/>
                </a:lnTo>
                <a:lnTo>
                  <a:pt x="2966411" y="17836"/>
                </a:lnTo>
                <a:lnTo>
                  <a:pt x="3005960" y="25546"/>
                </a:lnTo>
                <a:lnTo>
                  <a:pt x="3047978" y="26717"/>
                </a:lnTo>
                <a:lnTo>
                  <a:pt x="3089853" y="27775"/>
                </a:lnTo>
                <a:lnTo>
                  <a:pt x="3130106" y="35883"/>
                </a:lnTo>
                <a:lnTo>
                  <a:pt x="3173477" y="43299"/>
                </a:lnTo>
                <a:lnTo>
                  <a:pt x="3215141" y="44596"/>
                </a:lnTo>
                <a:lnTo>
                  <a:pt x="3226795" y="45618"/>
                </a:lnTo>
                <a:lnTo>
                  <a:pt x="3265631" y="53025"/>
                </a:lnTo>
                <a:lnTo>
                  <a:pt x="3289931" y="54498"/>
                </a:lnTo>
                <a:lnTo>
                  <a:pt x="3319748" y="61674"/>
                </a:lnTo>
                <a:lnTo>
                  <a:pt x="3359964" y="62435"/>
                </a:lnTo>
                <a:lnTo>
                  <a:pt x="3378228" y="63479"/>
                </a:lnTo>
                <a:lnTo>
                  <a:pt x="3416741" y="72184"/>
                </a:lnTo>
                <a:lnTo>
                  <a:pt x="3428930" y="78457"/>
                </a:lnTo>
                <a:lnTo>
                  <a:pt x="3473464" y="80365"/>
                </a:lnTo>
                <a:lnTo>
                  <a:pt x="3485922" y="80367"/>
                </a:lnTo>
                <a:lnTo>
                  <a:pt x="3487784" y="81360"/>
                </a:lnTo>
                <a:lnTo>
                  <a:pt x="3489025" y="83013"/>
                </a:lnTo>
                <a:lnTo>
                  <a:pt x="3489853" y="85108"/>
                </a:lnTo>
                <a:lnTo>
                  <a:pt x="3491397" y="86504"/>
                </a:lnTo>
                <a:lnTo>
                  <a:pt x="3500026" y="89188"/>
                </a:lnTo>
                <a:lnTo>
                  <a:pt x="3518296" y="89297"/>
                </a:lnTo>
                <a:lnTo>
                  <a:pt x="3518296" y="84557"/>
                </a:lnTo>
                <a:lnTo>
                  <a:pt x="3519289" y="84152"/>
                </a:lnTo>
                <a:lnTo>
                  <a:pt x="3527391" y="88715"/>
                </a:lnTo>
                <a:lnTo>
                  <a:pt x="3536156" y="89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133"/>
          <p:cNvSpPr/>
          <p:nvPr/>
        </p:nvSpPr>
        <p:spPr>
          <a:xfrm>
            <a:off x="1464469" y="2664832"/>
            <a:ext cx="1134071" cy="31935"/>
          </a:xfrm>
          <a:custGeom>
            <a:avLst/>
            <a:gdLst/>
            <a:ahLst/>
            <a:cxnLst/>
            <a:rect l="0" t="0" r="0" b="0"/>
            <a:pathLst>
              <a:path w="1134071" h="31935">
                <a:moveTo>
                  <a:pt x="1134070" y="31934"/>
                </a:moveTo>
                <a:lnTo>
                  <a:pt x="1134070" y="23013"/>
                </a:lnTo>
                <a:lnTo>
                  <a:pt x="1134070" y="27747"/>
                </a:lnTo>
                <a:lnTo>
                  <a:pt x="1133078" y="28150"/>
                </a:lnTo>
                <a:lnTo>
                  <a:pt x="1125508" y="23262"/>
                </a:lnTo>
                <a:lnTo>
                  <a:pt x="1083216" y="23004"/>
                </a:lnTo>
                <a:lnTo>
                  <a:pt x="1068552" y="23004"/>
                </a:lnTo>
                <a:lnTo>
                  <a:pt x="1025545" y="14442"/>
                </a:lnTo>
                <a:lnTo>
                  <a:pt x="983490" y="14077"/>
                </a:lnTo>
                <a:lnTo>
                  <a:pt x="939527" y="14074"/>
                </a:lnTo>
                <a:lnTo>
                  <a:pt x="897208" y="14074"/>
                </a:lnTo>
                <a:lnTo>
                  <a:pt x="852619" y="14074"/>
                </a:lnTo>
                <a:lnTo>
                  <a:pt x="830081" y="13082"/>
                </a:lnTo>
                <a:lnTo>
                  <a:pt x="787649" y="5512"/>
                </a:lnTo>
                <a:lnTo>
                  <a:pt x="775332" y="5254"/>
                </a:lnTo>
                <a:lnTo>
                  <a:pt x="739002" y="12842"/>
                </a:lnTo>
                <a:lnTo>
                  <a:pt x="699874" y="7694"/>
                </a:lnTo>
                <a:lnTo>
                  <a:pt x="659305" y="5294"/>
                </a:lnTo>
                <a:lnTo>
                  <a:pt x="620223" y="5150"/>
                </a:lnTo>
                <a:lnTo>
                  <a:pt x="579195" y="5145"/>
                </a:lnTo>
                <a:lnTo>
                  <a:pt x="538716" y="5145"/>
                </a:lnTo>
                <a:lnTo>
                  <a:pt x="496180" y="5145"/>
                </a:lnTo>
                <a:lnTo>
                  <a:pt x="452578" y="5145"/>
                </a:lnTo>
                <a:lnTo>
                  <a:pt x="408725" y="5145"/>
                </a:lnTo>
                <a:lnTo>
                  <a:pt x="398944" y="4152"/>
                </a:lnTo>
                <a:lnTo>
                  <a:pt x="391290" y="404"/>
                </a:lnTo>
                <a:lnTo>
                  <a:pt x="386868" y="0"/>
                </a:lnTo>
                <a:lnTo>
                  <a:pt x="343145" y="5030"/>
                </a:lnTo>
                <a:lnTo>
                  <a:pt x="298962" y="5140"/>
                </a:lnTo>
                <a:lnTo>
                  <a:pt x="256848" y="5144"/>
                </a:lnTo>
                <a:lnTo>
                  <a:pt x="230512" y="5145"/>
                </a:lnTo>
                <a:lnTo>
                  <a:pt x="223827" y="7790"/>
                </a:lnTo>
                <a:lnTo>
                  <a:pt x="217549" y="11281"/>
                </a:lnTo>
                <a:lnTo>
                  <a:pt x="205434" y="13522"/>
                </a:lnTo>
                <a:lnTo>
                  <a:pt x="162596" y="14070"/>
                </a:lnTo>
                <a:lnTo>
                  <a:pt x="119069" y="14074"/>
                </a:lnTo>
                <a:lnTo>
                  <a:pt x="102939" y="14074"/>
                </a:lnTo>
                <a:lnTo>
                  <a:pt x="69295" y="22452"/>
                </a:lnTo>
                <a:lnTo>
                  <a:pt x="32668" y="23001"/>
                </a:lnTo>
                <a:lnTo>
                  <a:pt x="26756" y="25649"/>
                </a:lnTo>
                <a:lnTo>
                  <a:pt x="18380" y="31566"/>
                </a:lnTo>
                <a:lnTo>
                  <a:pt x="0" y="319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34"/>
          <p:cNvSpPr/>
          <p:nvPr/>
        </p:nvSpPr>
        <p:spPr>
          <a:xfrm>
            <a:off x="7179468" y="2607478"/>
            <a:ext cx="562571" cy="35711"/>
          </a:xfrm>
          <a:custGeom>
            <a:avLst/>
            <a:gdLst/>
            <a:ahLst/>
            <a:cxnLst/>
            <a:rect l="0" t="0" r="0" b="0"/>
            <a:pathLst>
              <a:path w="562571" h="35711">
                <a:moveTo>
                  <a:pt x="562570" y="35710"/>
                </a:moveTo>
                <a:lnTo>
                  <a:pt x="562570" y="26780"/>
                </a:lnTo>
                <a:lnTo>
                  <a:pt x="562570" y="31924"/>
                </a:lnTo>
                <a:lnTo>
                  <a:pt x="562570" y="29728"/>
                </a:lnTo>
                <a:lnTo>
                  <a:pt x="562570" y="35418"/>
                </a:lnTo>
                <a:lnTo>
                  <a:pt x="557831" y="30883"/>
                </a:lnTo>
                <a:lnTo>
                  <a:pt x="556434" y="30507"/>
                </a:lnTo>
                <a:lnTo>
                  <a:pt x="555503" y="31249"/>
                </a:lnTo>
                <a:lnTo>
                  <a:pt x="553750" y="35448"/>
                </a:lnTo>
                <a:lnTo>
                  <a:pt x="510953" y="35710"/>
                </a:lnTo>
                <a:lnTo>
                  <a:pt x="466368" y="35710"/>
                </a:lnTo>
                <a:lnTo>
                  <a:pt x="428249" y="35710"/>
                </a:lnTo>
                <a:lnTo>
                  <a:pt x="420852" y="33063"/>
                </a:lnTo>
                <a:lnTo>
                  <a:pt x="417490" y="30969"/>
                </a:lnTo>
                <a:lnTo>
                  <a:pt x="403277" y="28021"/>
                </a:lnTo>
                <a:lnTo>
                  <a:pt x="394870" y="29977"/>
                </a:lnTo>
                <a:lnTo>
                  <a:pt x="391239" y="31888"/>
                </a:lnTo>
                <a:lnTo>
                  <a:pt x="386834" y="32169"/>
                </a:lnTo>
                <a:lnTo>
                  <a:pt x="344374" y="26959"/>
                </a:lnTo>
                <a:lnTo>
                  <a:pt x="315620" y="25803"/>
                </a:lnTo>
                <a:lnTo>
                  <a:pt x="293089" y="19093"/>
                </a:lnTo>
                <a:lnTo>
                  <a:pt x="254726" y="17923"/>
                </a:lnTo>
                <a:lnTo>
                  <a:pt x="212141" y="17857"/>
                </a:lnTo>
                <a:lnTo>
                  <a:pt x="194708" y="16860"/>
                </a:lnTo>
                <a:lnTo>
                  <a:pt x="176780" y="10782"/>
                </a:lnTo>
                <a:lnTo>
                  <a:pt x="135282" y="8953"/>
                </a:lnTo>
                <a:lnTo>
                  <a:pt x="94180" y="8922"/>
                </a:lnTo>
                <a:lnTo>
                  <a:pt x="60847" y="8920"/>
                </a:lnTo>
                <a:lnTo>
                  <a:pt x="54163" y="6274"/>
                </a:lnTo>
                <a:lnTo>
                  <a:pt x="50992" y="4180"/>
                </a:lnTo>
                <a:lnTo>
                  <a:pt x="47885" y="3776"/>
                </a:lnTo>
                <a:lnTo>
                  <a:pt x="19257" y="8898"/>
                </a:lnTo>
                <a:lnTo>
                  <a:pt x="10294" y="8918"/>
                </a:lnTo>
                <a:lnTo>
                  <a:pt x="9840" y="7927"/>
                </a:lnTo>
                <a:lnTo>
                  <a:pt x="8930" y="0"/>
                </a:lnTo>
                <a:lnTo>
                  <a:pt x="8930" y="8553"/>
                </a:lnTo>
                <a:lnTo>
                  <a:pt x="8930" y="349"/>
                </a:lnTo>
                <a:lnTo>
                  <a:pt x="8930" y="8562"/>
                </a:lnTo>
                <a:lnTo>
                  <a:pt x="8930" y="3705"/>
                </a:lnTo>
                <a:lnTo>
                  <a:pt x="8930" y="8038"/>
                </a:lnTo>
                <a:lnTo>
                  <a:pt x="4190" y="3918"/>
                </a:lnTo>
                <a:lnTo>
                  <a:pt x="2794" y="3601"/>
                </a:lnTo>
                <a:lnTo>
                  <a:pt x="1863" y="4382"/>
                </a:lnTo>
                <a:lnTo>
                  <a:pt x="0" y="89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135"/>
          <p:cNvSpPr/>
          <p:nvPr/>
        </p:nvSpPr>
        <p:spPr>
          <a:xfrm>
            <a:off x="5982889" y="3134320"/>
            <a:ext cx="1589486" cy="35688"/>
          </a:xfrm>
          <a:custGeom>
            <a:avLst/>
            <a:gdLst/>
            <a:ahLst/>
            <a:cxnLst/>
            <a:rect l="0" t="0" r="0" b="0"/>
            <a:pathLst>
              <a:path w="1589486" h="35688">
                <a:moveTo>
                  <a:pt x="1589485" y="26789"/>
                </a:moveTo>
                <a:lnTo>
                  <a:pt x="1546983" y="26789"/>
                </a:lnTo>
                <a:lnTo>
                  <a:pt x="1523624" y="26789"/>
                </a:lnTo>
                <a:lnTo>
                  <a:pt x="1485544" y="35474"/>
                </a:lnTo>
                <a:lnTo>
                  <a:pt x="1470455" y="35687"/>
                </a:lnTo>
                <a:lnTo>
                  <a:pt x="1430981" y="27034"/>
                </a:lnTo>
                <a:lnTo>
                  <a:pt x="1394623" y="26799"/>
                </a:lnTo>
                <a:lnTo>
                  <a:pt x="1386133" y="29439"/>
                </a:lnTo>
                <a:lnTo>
                  <a:pt x="1378060" y="32928"/>
                </a:lnTo>
                <a:lnTo>
                  <a:pt x="1367857" y="34479"/>
                </a:lnTo>
                <a:lnTo>
                  <a:pt x="1323294" y="27124"/>
                </a:lnTo>
                <a:lnTo>
                  <a:pt x="1286249" y="26855"/>
                </a:lnTo>
                <a:lnTo>
                  <a:pt x="1246005" y="26803"/>
                </a:lnTo>
                <a:lnTo>
                  <a:pt x="1208878" y="26792"/>
                </a:lnTo>
                <a:lnTo>
                  <a:pt x="1164655" y="26789"/>
                </a:lnTo>
                <a:lnTo>
                  <a:pt x="1122213" y="26789"/>
                </a:lnTo>
                <a:lnTo>
                  <a:pt x="1080314" y="26789"/>
                </a:lnTo>
                <a:lnTo>
                  <a:pt x="1036009" y="26789"/>
                </a:lnTo>
                <a:lnTo>
                  <a:pt x="992835" y="26789"/>
                </a:lnTo>
                <a:lnTo>
                  <a:pt x="951505" y="26789"/>
                </a:lnTo>
                <a:lnTo>
                  <a:pt x="907969" y="26789"/>
                </a:lnTo>
                <a:lnTo>
                  <a:pt x="869168" y="26789"/>
                </a:lnTo>
                <a:lnTo>
                  <a:pt x="827120" y="29435"/>
                </a:lnTo>
                <a:lnTo>
                  <a:pt x="789343" y="34477"/>
                </a:lnTo>
                <a:lnTo>
                  <a:pt x="757922" y="34481"/>
                </a:lnTo>
                <a:lnTo>
                  <a:pt x="738743" y="30502"/>
                </a:lnTo>
                <a:lnTo>
                  <a:pt x="720493" y="32740"/>
                </a:lnTo>
                <a:lnTo>
                  <a:pt x="690585" y="27769"/>
                </a:lnTo>
                <a:lnTo>
                  <a:pt x="650106" y="34564"/>
                </a:lnTo>
                <a:lnTo>
                  <a:pt x="610565" y="35618"/>
                </a:lnTo>
                <a:lnTo>
                  <a:pt x="566345" y="28638"/>
                </a:lnTo>
                <a:lnTo>
                  <a:pt x="530024" y="27154"/>
                </a:lnTo>
                <a:lnTo>
                  <a:pt x="485982" y="26822"/>
                </a:lnTo>
                <a:lnTo>
                  <a:pt x="461527" y="31940"/>
                </a:lnTo>
                <a:lnTo>
                  <a:pt x="419528" y="27372"/>
                </a:lnTo>
                <a:lnTo>
                  <a:pt x="375212" y="26823"/>
                </a:lnTo>
                <a:lnTo>
                  <a:pt x="333386" y="26791"/>
                </a:lnTo>
                <a:lnTo>
                  <a:pt x="291705" y="26789"/>
                </a:lnTo>
                <a:lnTo>
                  <a:pt x="247387" y="26789"/>
                </a:lnTo>
                <a:lnTo>
                  <a:pt x="209050" y="26789"/>
                </a:lnTo>
                <a:lnTo>
                  <a:pt x="164459" y="26789"/>
                </a:lnTo>
                <a:lnTo>
                  <a:pt x="123717" y="26789"/>
                </a:lnTo>
                <a:lnTo>
                  <a:pt x="104329" y="25797"/>
                </a:lnTo>
                <a:lnTo>
                  <a:pt x="87270" y="19721"/>
                </a:lnTo>
                <a:lnTo>
                  <a:pt x="44702" y="17874"/>
                </a:lnTo>
                <a:lnTo>
                  <a:pt x="19625" y="17859"/>
                </a:lnTo>
                <a:lnTo>
                  <a:pt x="9345" y="9298"/>
                </a:lnTo>
                <a:lnTo>
                  <a:pt x="4" y="8930"/>
                </a:lnTo>
                <a:lnTo>
                  <a:pt x="2" y="3785"/>
                </a:lnTo>
                <a:lnTo>
                  <a:pt x="0" y="5982"/>
                </a:lnTo>
                <a:lnTo>
                  <a:pt x="993" y="5972"/>
                </a:lnTo>
                <a:lnTo>
                  <a:pt x="893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9858443"/>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factors</a:t>
            </a:r>
            <a:endParaRPr lang="en-US" dirty="0"/>
          </a:p>
        </p:txBody>
      </p:sp>
      <p:sp>
        <p:nvSpPr>
          <p:cNvPr id="3" name="Content Placeholder 2"/>
          <p:cNvSpPr>
            <a:spLocks noGrp="1"/>
          </p:cNvSpPr>
          <p:nvPr>
            <p:ph idx="1"/>
          </p:nvPr>
        </p:nvSpPr>
        <p:spPr/>
        <p:txBody>
          <a:bodyPr/>
          <a:lstStyle/>
          <a:p>
            <a:r>
              <a:rPr lang="en-US" dirty="0" smtClean="0"/>
              <a:t>3e. Britain had a large supply of </a:t>
            </a:r>
            <a:r>
              <a:rPr lang="en-US" b="1" dirty="0" smtClean="0"/>
              <a:t>markets</a:t>
            </a:r>
            <a:r>
              <a:rPr lang="en-US" dirty="0" smtClean="0"/>
              <a:t> (places to sell their goods). Britain had many </a:t>
            </a:r>
            <a:r>
              <a:rPr lang="en-US" b="1" dirty="0" smtClean="0"/>
              <a:t>colonies </a:t>
            </a:r>
            <a:r>
              <a:rPr lang="en-US" dirty="0" smtClean="0"/>
              <a:t>and </a:t>
            </a:r>
            <a:r>
              <a:rPr lang="en-US" b="1" dirty="0" smtClean="0"/>
              <a:t>domestic </a:t>
            </a:r>
            <a:r>
              <a:rPr lang="en-US" dirty="0" smtClean="0"/>
              <a:t>(people at home)</a:t>
            </a:r>
            <a:r>
              <a:rPr lang="en-US" b="1" dirty="0" smtClean="0"/>
              <a:t> </a:t>
            </a:r>
            <a:r>
              <a:rPr lang="en-US" dirty="0" smtClean="0"/>
              <a:t>markets increased as people made more money.  </a:t>
            </a:r>
            <a:endParaRPr lang="en-US" dirty="0"/>
          </a:p>
        </p:txBody>
      </p:sp>
      <p:pic>
        <p:nvPicPr>
          <p:cNvPr id="71682" name="Picture 2" descr="http://fc01.deviantart.net/fs70/i/2014/060/4/4/british_empire_map_by_duke_nidhoggr-d77phi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164" y="3886200"/>
            <a:ext cx="4758836" cy="2742279"/>
          </a:xfrm>
          <a:prstGeom prst="rect">
            <a:avLst/>
          </a:prstGeom>
          <a:noFill/>
          <a:extLst>
            <a:ext uri="{909E8E84-426E-40DD-AFC4-6F175D3DCCD1}">
              <a14:hiddenFill xmlns:a14="http://schemas.microsoft.com/office/drawing/2010/main">
                <a:solidFill>
                  <a:srgbClr val="FFFFFF"/>
                </a:solidFill>
              </a14:hiddenFill>
            </a:ext>
          </a:extLst>
        </p:spPr>
      </p:pic>
      <p:sp>
        <p:nvSpPr>
          <p:cNvPr id="7" name="SMARTInkShape-131"/>
          <p:cNvSpPr/>
          <p:nvPr/>
        </p:nvSpPr>
        <p:spPr>
          <a:xfrm>
            <a:off x="6661546" y="1607344"/>
            <a:ext cx="2018109" cy="544711"/>
          </a:xfrm>
          <a:custGeom>
            <a:avLst/>
            <a:gdLst/>
            <a:ahLst/>
            <a:cxnLst/>
            <a:rect l="0" t="0" r="0" b="0"/>
            <a:pathLst>
              <a:path w="2018109" h="544711">
                <a:moveTo>
                  <a:pt x="1821656" y="535781"/>
                </a:moveTo>
                <a:lnTo>
                  <a:pt x="1821656" y="526851"/>
                </a:lnTo>
                <a:lnTo>
                  <a:pt x="1821656" y="531592"/>
                </a:lnTo>
                <a:lnTo>
                  <a:pt x="1820665" y="532988"/>
                </a:lnTo>
                <a:lnTo>
                  <a:pt x="1819011" y="533919"/>
                </a:lnTo>
                <a:lnTo>
                  <a:pt x="1813094" y="535672"/>
                </a:lnTo>
                <a:lnTo>
                  <a:pt x="1808095" y="535749"/>
                </a:lnTo>
                <a:lnTo>
                  <a:pt x="1806663" y="536752"/>
                </a:lnTo>
                <a:lnTo>
                  <a:pt x="1805708" y="538412"/>
                </a:lnTo>
                <a:lnTo>
                  <a:pt x="1805071" y="540512"/>
                </a:lnTo>
                <a:lnTo>
                  <a:pt x="1803654" y="541911"/>
                </a:lnTo>
                <a:lnTo>
                  <a:pt x="1796221" y="544342"/>
                </a:lnTo>
                <a:lnTo>
                  <a:pt x="1753189" y="544710"/>
                </a:lnTo>
                <a:lnTo>
                  <a:pt x="1738313" y="544710"/>
                </a:lnTo>
                <a:lnTo>
                  <a:pt x="1732359" y="542065"/>
                </a:lnTo>
                <a:lnTo>
                  <a:pt x="1729384" y="539970"/>
                </a:lnTo>
                <a:lnTo>
                  <a:pt x="1725415" y="539566"/>
                </a:lnTo>
                <a:lnTo>
                  <a:pt x="1711339" y="541753"/>
                </a:lnTo>
                <a:lnTo>
                  <a:pt x="1677155" y="536072"/>
                </a:lnTo>
                <a:lnTo>
                  <a:pt x="1633954" y="535792"/>
                </a:lnTo>
                <a:lnTo>
                  <a:pt x="1594603" y="535781"/>
                </a:lnTo>
                <a:lnTo>
                  <a:pt x="1568815" y="533135"/>
                </a:lnTo>
                <a:lnTo>
                  <a:pt x="1527515" y="527403"/>
                </a:lnTo>
                <a:lnTo>
                  <a:pt x="1485337" y="526883"/>
                </a:lnTo>
                <a:lnTo>
                  <a:pt x="1441900" y="526854"/>
                </a:lnTo>
                <a:lnTo>
                  <a:pt x="1408409" y="524206"/>
                </a:lnTo>
                <a:lnTo>
                  <a:pt x="1366809" y="518473"/>
                </a:lnTo>
                <a:lnTo>
                  <a:pt x="1327928" y="517970"/>
                </a:lnTo>
                <a:lnTo>
                  <a:pt x="1286432" y="517926"/>
                </a:lnTo>
                <a:lnTo>
                  <a:pt x="1243138" y="517922"/>
                </a:lnTo>
                <a:lnTo>
                  <a:pt x="1199666" y="517921"/>
                </a:lnTo>
                <a:lnTo>
                  <a:pt x="1159105" y="517921"/>
                </a:lnTo>
                <a:lnTo>
                  <a:pt x="1119557" y="517921"/>
                </a:lnTo>
                <a:lnTo>
                  <a:pt x="1077537" y="517921"/>
                </a:lnTo>
                <a:lnTo>
                  <a:pt x="1035845" y="517921"/>
                </a:lnTo>
                <a:lnTo>
                  <a:pt x="994172" y="517921"/>
                </a:lnTo>
                <a:lnTo>
                  <a:pt x="952501" y="517921"/>
                </a:lnTo>
                <a:lnTo>
                  <a:pt x="910645" y="517921"/>
                </a:lnTo>
                <a:lnTo>
                  <a:pt x="866344" y="517921"/>
                </a:lnTo>
                <a:lnTo>
                  <a:pt x="824518" y="517921"/>
                </a:lnTo>
                <a:lnTo>
                  <a:pt x="781102" y="517921"/>
                </a:lnTo>
                <a:lnTo>
                  <a:pt x="738260" y="517921"/>
                </a:lnTo>
                <a:lnTo>
                  <a:pt x="702476" y="518914"/>
                </a:lnTo>
                <a:lnTo>
                  <a:pt x="666751" y="526024"/>
                </a:lnTo>
                <a:lnTo>
                  <a:pt x="631032" y="525786"/>
                </a:lnTo>
                <a:lnTo>
                  <a:pt x="613173" y="521685"/>
                </a:lnTo>
                <a:lnTo>
                  <a:pt x="571500" y="526462"/>
                </a:lnTo>
                <a:lnTo>
                  <a:pt x="529828" y="526828"/>
                </a:lnTo>
                <a:lnTo>
                  <a:pt x="490582" y="526850"/>
                </a:lnTo>
                <a:lnTo>
                  <a:pt x="449624" y="525859"/>
                </a:lnTo>
                <a:lnTo>
                  <a:pt x="439281" y="522111"/>
                </a:lnTo>
                <a:lnTo>
                  <a:pt x="428069" y="522429"/>
                </a:lnTo>
                <a:lnTo>
                  <a:pt x="399925" y="526463"/>
                </a:lnTo>
                <a:lnTo>
                  <a:pt x="360053" y="526828"/>
                </a:lnTo>
                <a:lnTo>
                  <a:pt x="320913" y="526850"/>
                </a:lnTo>
                <a:lnTo>
                  <a:pt x="281925" y="526851"/>
                </a:lnTo>
                <a:lnTo>
                  <a:pt x="238269" y="526851"/>
                </a:lnTo>
                <a:lnTo>
                  <a:pt x="194755" y="526851"/>
                </a:lnTo>
                <a:lnTo>
                  <a:pt x="153027" y="526851"/>
                </a:lnTo>
                <a:lnTo>
                  <a:pt x="109062" y="526851"/>
                </a:lnTo>
                <a:lnTo>
                  <a:pt x="64554" y="526851"/>
                </a:lnTo>
                <a:lnTo>
                  <a:pt x="54856" y="526851"/>
                </a:lnTo>
                <a:lnTo>
                  <a:pt x="54430" y="525859"/>
                </a:lnTo>
                <a:lnTo>
                  <a:pt x="53589" y="518030"/>
                </a:lnTo>
                <a:lnTo>
                  <a:pt x="45018" y="517924"/>
                </a:lnTo>
                <a:lnTo>
                  <a:pt x="44681" y="525610"/>
                </a:lnTo>
                <a:lnTo>
                  <a:pt x="44649" y="518021"/>
                </a:lnTo>
                <a:lnTo>
                  <a:pt x="44649" y="526743"/>
                </a:lnTo>
                <a:lnTo>
                  <a:pt x="44649" y="517924"/>
                </a:lnTo>
                <a:lnTo>
                  <a:pt x="44649" y="523067"/>
                </a:lnTo>
                <a:lnTo>
                  <a:pt x="44649" y="517923"/>
                </a:lnTo>
                <a:lnTo>
                  <a:pt x="44649" y="523066"/>
                </a:lnTo>
                <a:lnTo>
                  <a:pt x="44649" y="518795"/>
                </a:lnTo>
                <a:lnTo>
                  <a:pt x="44649" y="523239"/>
                </a:lnTo>
                <a:lnTo>
                  <a:pt x="44649" y="478845"/>
                </a:lnTo>
                <a:lnTo>
                  <a:pt x="44649" y="434745"/>
                </a:lnTo>
                <a:lnTo>
                  <a:pt x="44649" y="394225"/>
                </a:lnTo>
                <a:lnTo>
                  <a:pt x="44649" y="354244"/>
                </a:lnTo>
                <a:lnTo>
                  <a:pt x="47295" y="348272"/>
                </a:lnTo>
                <a:lnTo>
                  <a:pt x="49389" y="345290"/>
                </a:lnTo>
                <a:lnTo>
                  <a:pt x="52337" y="331614"/>
                </a:lnTo>
                <a:lnTo>
                  <a:pt x="53569" y="286995"/>
                </a:lnTo>
                <a:lnTo>
                  <a:pt x="52586" y="260200"/>
                </a:lnTo>
                <a:lnTo>
                  <a:pt x="44894" y="217785"/>
                </a:lnTo>
                <a:lnTo>
                  <a:pt x="43678" y="193336"/>
                </a:lnTo>
                <a:lnTo>
                  <a:pt x="36964" y="175990"/>
                </a:lnTo>
                <a:lnTo>
                  <a:pt x="34800" y="154803"/>
                </a:lnTo>
                <a:lnTo>
                  <a:pt x="28666" y="142879"/>
                </a:lnTo>
                <a:lnTo>
                  <a:pt x="26045" y="127993"/>
                </a:lnTo>
                <a:lnTo>
                  <a:pt x="19771" y="116086"/>
                </a:lnTo>
                <a:lnTo>
                  <a:pt x="17119" y="101203"/>
                </a:lnTo>
                <a:lnTo>
                  <a:pt x="10841" y="89296"/>
                </a:lnTo>
                <a:lnTo>
                  <a:pt x="9042" y="76149"/>
                </a:lnTo>
                <a:lnTo>
                  <a:pt x="8013" y="74579"/>
                </a:lnTo>
                <a:lnTo>
                  <a:pt x="6334" y="73532"/>
                </a:lnTo>
                <a:lnTo>
                  <a:pt x="4222" y="72833"/>
                </a:lnTo>
                <a:lnTo>
                  <a:pt x="2815" y="71376"/>
                </a:lnTo>
                <a:lnTo>
                  <a:pt x="371" y="63871"/>
                </a:lnTo>
                <a:lnTo>
                  <a:pt x="0" y="35752"/>
                </a:lnTo>
                <a:lnTo>
                  <a:pt x="4741" y="35728"/>
                </a:lnTo>
                <a:lnTo>
                  <a:pt x="6137" y="34733"/>
                </a:lnTo>
                <a:lnTo>
                  <a:pt x="7068" y="33077"/>
                </a:lnTo>
                <a:lnTo>
                  <a:pt x="7689" y="30981"/>
                </a:lnTo>
                <a:lnTo>
                  <a:pt x="9095" y="29583"/>
                </a:lnTo>
                <a:lnTo>
                  <a:pt x="13303" y="28031"/>
                </a:lnTo>
                <a:lnTo>
                  <a:pt x="39074" y="26798"/>
                </a:lnTo>
                <a:lnTo>
                  <a:pt x="44817" y="29439"/>
                </a:lnTo>
                <a:lnTo>
                  <a:pt x="50677" y="32928"/>
                </a:lnTo>
                <a:lnTo>
                  <a:pt x="60546" y="34892"/>
                </a:lnTo>
                <a:lnTo>
                  <a:pt x="105132" y="35704"/>
                </a:lnTo>
                <a:lnTo>
                  <a:pt x="146121" y="35718"/>
                </a:lnTo>
                <a:lnTo>
                  <a:pt x="187540" y="35718"/>
                </a:lnTo>
                <a:lnTo>
                  <a:pt x="229197" y="35718"/>
                </a:lnTo>
                <a:lnTo>
                  <a:pt x="264915" y="43407"/>
                </a:lnTo>
                <a:lnTo>
                  <a:pt x="305374" y="36851"/>
                </a:lnTo>
                <a:lnTo>
                  <a:pt x="340403" y="36054"/>
                </a:lnTo>
                <a:lnTo>
                  <a:pt x="381433" y="35785"/>
                </a:lnTo>
                <a:lnTo>
                  <a:pt x="420733" y="35727"/>
                </a:lnTo>
                <a:lnTo>
                  <a:pt x="461835" y="35719"/>
                </a:lnTo>
                <a:lnTo>
                  <a:pt x="484106" y="33073"/>
                </a:lnTo>
                <a:lnTo>
                  <a:pt x="527103" y="27616"/>
                </a:lnTo>
                <a:lnTo>
                  <a:pt x="571533" y="26898"/>
                </a:lnTo>
                <a:lnTo>
                  <a:pt x="616153" y="26803"/>
                </a:lnTo>
                <a:lnTo>
                  <a:pt x="660797" y="25798"/>
                </a:lnTo>
                <a:lnTo>
                  <a:pt x="699162" y="19721"/>
                </a:lnTo>
                <a:lnTo>
                  <a:pt x="739923" y="18227"/>
                </a:lnTo>
                <a:lnTo>
                  <a:pt x="780606" y="17932"/>
                </a:lnTo>
                <a:lnTo>
                  <a:pt x="813595" y="17891"/>
                </a:lnTo>
                <a:lnTo>
                  <a:pt x="852253" y="13128"/>
                </a:lnTo>
                <a:lnTo>
                  <a:pt x="896780" y="10174"/>
                </a:lnTo>
                <a:lnTo>
                  <a:pt x="933456" y="9298"/>
                </a:lnTo>
                <a:lnTo>
                  <a:pt x="973506" y="9002"/>
                </a:lnTo>
                <a:lnTo>
                  <a:pt x="1015960" y="8944"/>
                </a:lnTo>
                <a:lnTo>
                  <a:pt x="1053303" y="8932"/>
                </a:lnTo>
                <a:lnTo>
                  <a:pt x="1089343" y="2793"/>
                </a:lnTo>
                <a:lnTo>
                  <a:pt x="1125126" y="551"/>
                </a:lnTo>
                <a:lnTo>
                  <a:pt x="1160857" y="109"/>
                </a:lnTo>
                <a:lnTo>
                  <a:pt x="1196578" y="21"/>
                </a:lnTo>
                <a:lnTo>
                  <a:pt x="1241227" y="2"/>
                </a:lnTo>
                <a:lnTo>
                  <a:pt x="1278808" y="0"/>
                </a:lnTo>
                <a:lnTo>
                  <a:pt x="1321840" y="0"/>
                </a:lnTo>
                <a:lnTo>
                  <a:pt x="1361534" y="0"/>
                </a:lnTo>
                <a:lnTo>
                  <a:pt x="1402518" y="0"/>
                </a:lnTo>
                <a:lnTo>
                  <a:pt x="1440546" y="0"/>
                </a:lnTo>
                <a:lnTo>
                  <a:pt x="1479257" y="0"/>
                </a:lnTo>
                <a:lnTo>
                  <a:pt x="1517138" y="0"/>
                </a:lnTo>
                <a:lnTo>
                  <a:pt x="1560752" y="0"/>
                </a:lnTo>
                <a:lnTo>
                  <a:pt x="1603674" y="0"/>
                </a:lnTo>
                <a:lnTo>
                  <a:pt x="1648179" y="7067"/>
                </a:lnTo>
                <a:lnTo>
                  <a:pt x="1687378" y="8766"/>
                </a:lnTo>
                <a:lnTo>
                  <a:pt x="1717433" y="9900"/>
                </a:lnTo>
                <a:lnTo>
                  <a:pt x="1759329" y="17030"/>
                </a:lnTo>
                <a:lnTo>
                  <a:pt x="1779157" y="18606"/>
                </a:lnTo>
                <a:lnTo>
                  <a:pt x="1814540" y="26223"/>
                </a:lnTo>
                <a:lnTo>
                  <a:pt x="1836595" y="27706"/>
                </a:lnTo>
                <a:lnTo>
                  <a:pt x="1862419" y="34884"/>
                </a:lnTo>
                <a:lnTo>
                  <a:pt x="1898196" y="36689"/>
                </a:lnTo>
                <a:lnTo>
                  <a:pt x="1910786" y="42782"/>
                </a:lnTo>
                <a:lnTo>
                  <a:pt x="1925814" y="45395"/>
                </a:lnTo>
                <a:lnTo>
                  <a:pt x="1937738" y="51667"/>
                </a:lnTo>
                <a:lnTo>
                  <a:pt x="1940716" y="52304"/>
                </a:lnTo>
                <a:lnTo>
                  <a:pt x="1962768" y="62107"/>
                </a:lnTo>
                <a:lnTo>
                  <a:pt x="1968750" y="62389"/>
                </a:lnTo>
                <a:lnTo>
                  <a:pt x="1974013" y="65100"/>
                </a:lnTo>
                <a:lnTo>
                  <a:pt x="1995650" y="84707"/>
                </a:lnTo>
                <a:lnTo>
                  <a:pt x="1998206" y="89903"/>
                </a:lnTo>
                <a:lnTo>
                  <a:pt x="1998887" y="92677"/>
                </a:lnTo>
                <a:lnTo>
                  <a:pt x="2000334" y="94527"/>
                </a:lnTo>
                <a:lnTo>
                  <a:pt x="2004586" y="96582"/>
                </a:lnTo>
                <a:lnTo>
                  <a:pt x="2006117" y="98122"/>
                </a:lnTo>
                <a:lnTo>
                  <a:pt x="2009903" y="107224"/>
                </a:lnTo>
                <a:lnTo>
                  <a:pt x="2015238" y="114011"/>
                </a:lnTo>
                <a:lnTo>
                  <a:pt x="2017258" y="122306"/>
                </a:lnTo>
                <a:lnTo>
                  <a:pt x="2018108" y="161953"/>
                </a:lnTo>
                <a:lnTo>
                  <a:pt x="2017118" y="193008"/>
                </a:lnTo>
                <a:lnTo>
                  <a:pt x="2010006" y="220302"/>
                </a:lnTo>
                <a:lnTo>
                  <a:pt x="2008433" y="235049"/>
                </a:lnTo>
                <a:lnTo>
                  <a:pt x="2003116" y="248127"/>
                </a:lnTo>
                <a:lnTo>
                  <a:pt x="1995888" y="286675"/>
                </a:lnTo>
                <a:lnTo>
                  <a:pt x="1991922" y="327874"/>
                </a:lnTo>
                <a:lnTo>
                  <a:pt x="1991337" y="368465"/>
                </a:lnTo>
                <a:lnTo>
                  <a:pt x="1991320" y="410042"/>
                </a:lnTo>
                <a:lnTo>
                  <a:pt x="1991320" y="451746"/>
                </a:lnTo>
                <a:lnTo>
                  <a:pt x="1991320" y="485419"/>
                </a:lnTo>
                <a:lnTo>
                  <a:pt x="1993967" y="491239"/>
                </a:lnTo>
                <a:lnTo>
                  <a:pt x="1999010" y="498319"/>
                </a:lnTo>
                <a:lnTo>
                  <a:pt x="2009180" y="5357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6251181"/>
      </p:ext>
    </p:extLst>
  </p:cSld>
  <p:clrMapOvr>
    <a:masterClrMapping/>
  </p:clrMapOvr>
  <p:transition spd="slow">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2" ma:contentTypeDescription="Create a new document." ma:contentTypeScope="" ma:versionID="6987235d7974ac122abeb366be3eaf40">
  <xsd:schema xmlns:xsd="http://www.w3.org/2001/XMLSchema" xmlns:xs="http://www.w3.org/2001/XMLSchema" xmlns:p="http://schemas.microsoft.com/office/2006/metadata/properties" xmlns:ns2="d9f00b9c-e58d-4994-9860-7e1f037db5eb" targetNamespace="http://schemas.microsoft.com/office/2006/metadata/properties" ma:root="true" ma:fieldsID="f4200bbf4d314707c4814f929ab82481" ns2:_="">
    <xsd:import namespace="d9f00b9c-e58d-4994-9860-7e1f037db5eb"/>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7B8B92-CF9D-4922-B4BA-7B8810D6156E}"/>
</file>

<file path=customXml/itemProps2.xml><?xml version="1.0" encoding="utf-8"?>
<ds:datastoreItem xmlns:ds="http://schemas.openxmlformats.org/officeDocument/2006/customXml" ds:itemID="{EB3B0931-8336-4988-AD9A-4F6DD34FFDAB}"/>
</file>

<file path=customXml/itemProps3.xml><?xml version="1.0" encoding="utf-8"?>
<ds:datastoreItem xmlns:ds="http://schemas.openxmlformats.org/officeDocument/2006/customXml" ds:itemID="{C7371A5B-256E-40C2-B0E6-D1DAA775A13A}"/>
</file>

<file path=docProps/app.xml><?xml version="1.0" encoding="utf-8"?>
<Properties xmlns="http://schemas.openxmlformats.org/officeDocument/2006/extended-properties" xmlns:vt="http://schemas.openxmlformats.org/officeDocument/2006/docPropsVTypes">
  <Template>Foundry</Template>
  <TotalTime>24087</TotalTime>
  <Words>2022</Words>
  <Application>Microsoft Office PowerPoint</Application>
  <PresentationFormat>On-screen Show (4:3)</PresentationFormat>
  <Paragraphs>172</Paragraphs>
  <Slides>52</Slides>
  <Notes>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Foundry</vt:lpstr>
      <vt:lpstr>Unit 3 Chapters 10 &amp; 11</vt:lpstr>
      <vt:lpstr>Opening Question </vt:lpstr>
      <vt:lpstr>Section 1: Dawn of the Industrial Age</vt:lpstr>
      <vt:lpstr>Where did it begin? </vt:lpstr>
      <vt:lpstr>5 Factors that Contributed to the IR</vt:lpstr>
      <vt:lpstr>5 factors </vt:lpstr>
      <vt:lpstr>5 factors</vt:lpstr>
      <vt:lpstr>5 factors </vt:lpstr>
      <vt:lpstr>5 factors</vt:lpstr>
      <vt:lpstr>Cottage Industries</vt:lpstr>
      <vt:lpstr>The spinning jenny and water-powered loom </vt:lpstr>
      <vt:lpstr>Essential Question --- Day 1 </vt:lpstr>
      <vt:lpstr>Opening Question</vt:lpstr>
      <vt:lpstr>New Technology</vt:lpstr>
      <vt:lpstr>The First Factories</vt:lpstr>
      <vt:lpstr>Early Factory Workers</vt:lpstr>
      <vt:lpstr>Working Conditions</vt:lpstr>
      <vt:lpstr>The Steam Locomotive</vt:lpstr>
      <vt:lpstr>Great Britain’s Secret</vt:lpstr>
      <vt:lpstr>More Nations Industrialize</vt:lpstr>
      <vt:lpstr>PowerPoint Presentation</vt:lpstr>
      <vt:lpstr>5 Factors for Industrialization </vt:lpstr>
      <vt:lpstr>Transportation Revolution</vt:lpstr>
      <vt:lpstr>Essential Question</vt:lpstr>
      <vt:lpstr>Opening Question</vt:lpstr>
      <vt:lpstr>Urbanization</vt:lpstr>
      <vt:lpstr>Push-Pull Factors </vt:lpstr>
      <vt:lpstr>Emerging Social Classes</vt:lpstr>
      <vt:lpstr>Industrial Capitalism </vt:lpstr>
      <vt:lpstr>Factory Life </vt:lpstr>
      <vt:lpstr>Rise of Socialism</vt:lpstr>
      <vt:lpstr>Essential Questions</vt:lpstr>
      <vt:lpstr>Chapter 11 Section 1 </vt:lpstr>
      <vt:lpstr>Pioneers and Entrepreneurs </vt:lpstr>
      <vt:lpstr>PowerPoint Presentation</vt:lpstr>
      <vt:lpstr>What about the other countries? </vt:lpstr>
      <vt:lpstr>World Economy </vt:lpstr>
      <vt:lpstr>The Communist Manifesto </vt:lpstr>
      <vt:lpstr>Communism</vt:lpstr>
      <vt:lpstr>Class Struggles (not math class)</vt:lpstr>
      <vt:lpstr>Unions</vt:lpstr>
      <vt:lpstr>Unions</vt:lpstr>
      <vt:lpstr>Essential Question</vt:lpstr>
      <vt:lpstr>Chapter 11 Section 2 </vt:lpstr>
      <vt:lpstr>City Life</vt:lpstr>
      <vt:lpstr>City Improvements</vt:lpstr>
      <vt:lpstr>Social Classes (38)</vt:lpstr>
      <vt:lpstr>Women in the IR</vt:lpstr>
      <vt:lpstr>Feminism </vt:lpstr>
      <vt:lpstr>The Fight for Women’s Suffrage</vt:lpstr>
      <vt:lpstr>Public Education</vt:lpstr>
      <vt:lpstr>Essential Question</vt:lpstr>
    </vt:vector>
  </TitlesOfParts>
  <Company>Pearl Public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Administrator</dc:creator>
  <cp:lastModifiedBy>McPhail, Amy</cp:lastModifiedBy>
  <cp:revision>155</cp:revision>
  <dcterms:created xsi:type="dcterms:W3CDTF">2010-09-10T18:16:26Z</dcterms:created>
  <dcterms:modified xsi:type="dcterms:W3CDTF">2015-09-28T20:26:20Z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0x010100DB2296159A5AD341BB363B59B86E6C1A</vt:lpwstr>
  </property>
</Properties>
</file>